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54004" y="4857084"/>
            <a:ext cx="9070848" cy="457200"/>
          </a:xfrm>
        </p:spPr>
        <p:txBody>
          <a:bodyPr>
            <a:noAutofit/>
          </a:bodyPr>
          <a:lstStyle/>
          <a:p>
            <a:r>
              <a:rPr lang="en-US" sz="1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Call</a:t>
            </a:r>
            <a:r>
              <a:rPr lang="en-US" sz="1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Connie </a:t>
            </a:r>
            <a:r>
              <a:rPr lang="en-US" sz="1200" smtClean="0">
                <a:latin typeface="Batang" panose="02030600000101010101" pitchFamily="18" charset="-127"/>
                <a:ea typeface="Batang" panose="02030600000101010101" pitchFamily="18" charset="-127"/>
              </a:rPr>
              <a:t>Dittrich, Realtor  </a:t>
            </a:r>
            <a:r>
              <a:rPr lang="en-US" sz="1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Caroline One Real Estate  </a:t>
            </a:r>
            <a:r>
              <a:rPr lang="en-US" sz="1200" smtClean="0">
                <a:latin typeface="Batang" panose="02030600000101010101" pitchFamily="18" charset="-127"/>
                <a:ea typeface="Batang" panose="02030600000101010101" pitchFamily="18" charset="-127"/>
              </a:rPr>
              <a:t>843-475-7993    cdittrich@carolinaone.com</a:t>
            </a:r>
            <a:endParaRPr lang="en-US" sz="12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1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$259,000     MLS: </a:t>
            </a:r>
            <a:r>
              <a:rPr lang="en-US" sz="1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15005162 </a:t>
            </a:r>
            <a:endParaRPr lang="en-US" sz="1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1461155" y="1852256"/>
            <a:ext cx="9256546" cy="803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280 Seven Farms </a:t>
            </a:r>
            <a:r>
              <a:rPr lang="en-US" sz="24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DRive</a:t>
            </a:r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Unit 201  Daniel Island </a:t>
            </a:r>
            <a:endParaRPr lang="en-US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87298" y="2626422"/>
            <a:ext cx="8394759" cy="1761432"/>
            <a:chOff x="1987298" y="2635849"/>
            <a:chExt cx="8394759" cy="17614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98" y="2635849"/>
              <a:ext cx="2657854" cy="17614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970" y="2635849"/>
              <a:ext cx="2657854" cy="17614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679" y="2664835"/>
              <a:ext cx="2570378" cy="170346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461155" y="4487752"/>
            <a:ext cx="92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 Bedrooms, 2 full Baths, Hardwoods, Garage, Washer/Dryer, &amp; More!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Diagonal Stripe 1"/>
          <p:cNvSpPr/>
          <p:nvPr/>
        </p:nvSpPr>
        <p:spPr>
          <a:xfrm>
            <a:off x="-1" y="0"/>
            <a:ext cx="2704563" cy="2446986"/>
          </a:xfrm>
          <a:prstGeom prst="diagStrip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138188">
            <a:off x="-58058" y="638113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Listed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0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20</TotalTime>
  <Words>42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Savon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Dittrich</dc:creator>
  <cp:lastModifiedBy>atp1313@gmail.com</cp:lastModifiedBy>
  <cp:revision>4</cp:revision>
  <cp:lastPrinted>2015-03-04T18:20:17Z</cp:lastPrinted>
  <dcterms:created xsi:type="dcterms:W3CDTF">2015-03-04T18:04:33Z</dcterms:created>
  <dcterms:modified xsi:type="dcterms:W3CDTF">2015-03-04T22:16:49Z</dcterms:modified>
</cp:coreProperties>
</file>