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22" y="16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3.jpg"/><Relationship Id="rId7" Type="http://schemas.openxmlformats.org/officeDocument/2006/relationships/image" Target="../media/image5.gif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2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hyperlink" Target="http://www.yourcharlestonhousesearch.com/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4" Type="http://schemas.openxmlformats.org/officeDocument/2006/relationships/hyperlink" Target="mailto:desiree.maurer1@gmail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825" y="838200"/>
            <a:ext cx="4222750" cy="281908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" y="-5081"/>
            <a:ext cx="7752080" cy="757969"/>
          </a:xfrm>
        </p:spPr>
        <p:txBody>
          <a:bodyPr>
            <a:noAutofit/>
          </a:bodyPr>
          <a:lstStyle/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Open House Saturday 7/23 1-3 pm</a:t>
            </a:r>
            <a:b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</a:b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Beautiful Charleston Single Style Home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08095"/>
            <a:ext cx="7772400" cy="2918812"/>
          </a:xfrm>
        </p:spPr>
        <p:txBody>
          <a:bodyPr anchor="ctr">
            <a:noAutofit/>
          </a:bodyPr>
          <a:lstStyle/>
          <a:p>
            <a:r>
              <a:rPr lang="en-US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Welcome home to this like-new, beautiful Charleston Style home in </a:t>
            </a:r>
            <a:r>
              <a:rPr lang="en-US" sz="1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Swygerts</a:t>
            </a:r>
            <a:r>
              <a:rPr lang="en-US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Landing, one of the most sought after Johns Island communities! Enter the spacious living area off of the inviting large front porch**Hardwood beveled floors throughout main floor**Luxury crown molding, 9' smooth ceilings &amp; wainscoting throughout**Large, open kitchen equipped w/gas range, 42” cabinets w/plentiful counter &amp; storage space**Family room leading onto back deck** Upstairs: Master suite w/ vaulted ceiling, sitting area, dual vanity sinks, garden tub, separate shower, large walk-in closet &amp; entry onto porch overlooking green space**Huge bonus room, perfect for office, playroom, media room**Two </a:t>
            </a:r>
            <a:r>
              <a:rPr lang="en-US" sz="1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add'l</a:t>
            </a:r>
            <a:r>
              <a:rPr lang="en-US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guest bedrooms and full bath**Professionally landscaped yard w/privacy fence, backing to woods. Just perfect! Amenities include walking/nature trails around the 5 lakes, a neighborhood pool and cabana which is in the middle of being built. Minutes from Downtown Charleston, Golf Course, Dining, Marina, public boat landings and the public </a:t>
            </a:r>
            <a:r>
              <a:rPr lang="en-US" sz="1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Beachwalker</a:t>
            </a:r>
            <a:r>
              <a:rPr lang="en-US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County Park at Kiawah.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3626822"/>
            <a:ext cx="7772400" cy="738664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2812 Ortega Drive</a:t>
            </a:r>
          </a:p>
          <a:p>
            <a:pPr algn="ctr"/>
            <a:r>
              <a:rPr lang="en-US" sz="1800" dirty="0" err="1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Swygerts</a:t>
            </a:r>
            <a:r>
              <a:rPr lang="en-US" sz="18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Landing | Johns Island, SC 29455 | MLS# 16018451 | $350,000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8991600"/>
            <a:ext cx="777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Desiree Maurer</a:t>
            </a:r>
            <a:br>
              <a:rPr lang="en-US" sz="1200" b="1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Office - (843) 416-2000</a:t>
            </a:r>
          </a:p>
          <a:p>
            <a:pPr algn="ctr"/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Mobile - (843) 327-9010</a:t>
            </a:r>
            <a:b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4"/>
              </a:rPr>
              <a:t>desiree.maurer1@gmail.com</a:t>
            </a:r>
            <a:endParaRPr lang="en-US" sz="1200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5"/>
              </a:rPr>
              <a:t>www.yourcharlestonhousesearch.com</a:t>
            </a: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</a:t>
            </a:r>
            <a:endParaRPr lang="en-US" sz="1000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9030858"/>
            <a:ext cx="929539" cy="97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4794" y="8898925"/>
            <a:ext cx="785812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9550569"/>
            <a:ext cx="12953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Keller Williams Realty</a:t>
            </a:r>
            <a:b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496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Bramson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Ct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Ste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200</a:t>
            </a:r>
            <a:b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Mt. Pleasant, SC 29464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7641" y="8126906"/>
            <a:ext cx="7597118" cy="712294"/>
            <a:chOff x="114221" y="8126906"/>
            <a:chExt cx="7597118" cy="71229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21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0253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2317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4381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6285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8349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8" name="Group 7"/>
          <p:cNvGrpSpPr/>
          <p:nvPr/>
        </p:nvGrpSpPr>
        <p:grpSpPr>
          <a:xfrm>
            <a:off x="87641" y="4495800"/>
            <a:ext cx="7597118" cy="712294"/>
            <a:chOff x="114221" y="4806343"/>
            <a:chExt cx="7597118" cy="712294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21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0253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6285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2317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8349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4381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223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Baskerville Old Face</vt:lpstr>
      <vt:lpstr>Calibri</vt:lpstr>
      <vt:lpstr>Goudy Old Style</vt:lpstr>
      <vt:lpstr>Office Theme</vt:lpstr>
      <vt:lpstr>Open House Saturday 7/23 1-3 pm Beautiful Charleston Single Style Home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 Price</cp:lastModifiedBy>
  <cp:revision>11</cp:revision>
  <dcterms:created xsi:type="dcterms:W3CDTF">2006-08-16T00:00:00Z</dcterms:created>
  <dcterms:modified xsi:type="dcterms:W3CDTF">2016-07-21T17:08:05Z</dcterms:modified>
</cp:coreProperties>
</file>