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50" autoAdjust="0"/>
  </p:normalViewPr>
  <p:slideViewPr>
    <p:cSldViewPr>
      <p:cViewPr>
        <p:scale>
          <a:sx n="75" d="100"/>
          <a:sy n="75" d="100"/>
        </p:scale>
        <p:origin x="1560" y="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gif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44" y="3630"/>
            <a:ext cx="6860144" cy="4573430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45" y="1"/>
            <a:ext cx="6072161" cy="442540"/>
          </a:xfr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>
            <a:noAutofit/>
          </a:bodyPr>
          <a:lstStyle/>
          <a:p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Best Upgraded Home On The Parkway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144" y="5609762"/>
            <a:ext cx="6073960" cy="2986200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Century Gothic" panose="020B0502020202020204" pitchFamily="34" charset="0"/>
              </a:rPr>
              <a:t>Stunning and Classic, Lowcountry Charleston Single style home 4 BR/ 3.5 BA 3,068 SF Fenced yard Double front porch/screened porch Open floor plan Picturesque views from rear screen porch with home backing up to wetlands 2 car detached garage with additional parking next to the home Plantation style shutters Gas line underground to grill area – no more need to run out for propane. Stunning gourmet kitchen Re-purposed fireplace mantel from an old home on queen street est. 1830's. Beautiful Home With Double Porches And 3 Floors Of Living Space. The Lot Overlooks Protected Wetlands behind the home. Upgrades Include Plantation Shutters, Hardwood Floors Throughout The Living Areas And Stairs Custom Wood Closet Organizers, </a:t>
            </a:r>
            <a:r>
              <a:rPr lang="en-US" sz="1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TankLess</a:t>
            </a:r>
            <a:r>
              <a:rPr lang="en-US" sz="1400" dirty="0">
                <a:solidFill>
                  <a:schemeClr val="tx1"/>
                </a:solidFill>
                <a:latin typeface="Century Gothic" panose="020B0502020202020204" pitchFamily="34" charset="0"/>
              </a:rPr>
              <a:t> Hot Water Heater and Irrigation system. So many upgrades to see.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79745" y="9083380"/>
            <a:ext cx="1212221" cy="532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-4288" y="9842956"/>
            <a:ext cx="7772400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latin typeface="Century Gothic" panose="020B0502020202020204" pitchFamily="34" charset="0"/>
              </a:rPr>
              <a:t>AgentOwned Charleston Group | 902 Savannah Hwy | Charleston, SC 29407-7802</a:t>
            </a:r>
          </a:p>
        </p:txBody>
      </p:sp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10414" y="8844795"/>
            <a:ext cx="1524000" cy="10096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4" name="Rectangle 23"/>
          <p:cNvSpPr/>
          <p:nvPr/>
        </p:nvSpPr>
        <p:spPr>
          <a:xfrm>
            <a:off x="0" y="8841789"/>
            <a:ext cx="36576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Century Gothic" panose="020B0502020202020204" pitchFamily="34" charset="0"/>
              </a:rPr>
              <a:t>Bryan Thompson</a:t>
            </a:r>
          </a:p>
          <a:p>
            <a:r>
              <a:rPr lang="en-US" sz="1100" dirty="0">
                <a:latin typeface="Century Gothic" panose="020B0502020202020204" pitchFamily="34" charset="0"/>
              </a:rPr>
              <a:t>Office - (843) 769-5100</a:t>
            </a:r>
          </a:p>
          <a:p>
            <a:r>
              <a:rPr lang="en-US" sz="1100" dirty="0">
                <a:latin typeface="Century Gothic" panose="020B0502020202020204" pitchFamily="34" charset="0"/>
              </a:rPr>
              <a:t>Mobile - (843) 452-1686</a:t>
            </a:r>
          </a:p>
          <a:p>
            <a:r>
              <a:rPr lang="en-US" sz="1100" dirty="0">
                <a:latin typeface="Century Gothic" panose="020B0502020202020204" pitchFamily="34" charset="0"/>
              </a:rPr>
              <a:t>bryan.thompson@agentownedrealty.com</a:t>
            </a:r>
          </a:p>
          <a:p>
            <a:r>
              <a:rPr lang="en-US" sz="1100" dirty="0">
                <a:latin typeface="Century Gothic" panose="020B0502020202020204" pitchFamily="34" charset="0"/>
              </a:rPr>
              <a:t>www.bryanthompsonrealestate.com</a:t>
            </a:r>
            <a:endParaRPr lang="en-US" sz="800" dirty="0">
              <a:latin typeface="Century Gothic" panose="020B0502020202020204" pitchFamily="34" charset="0"/>
            </a:endParaRP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9934" y="7600953"/>
            <a:ext cx="1554479" cy="1037761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7558" y="6357108"/>
            <a:ext cx="1554480" cy="1037761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1013" y="138606"/>
            <a:ext cx="1552321" cy="1036320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4192" y="3869418"/>
            <a:ext cx="1554480" cy="1037761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4192" y="5113263"/>
            <a:ext cx="1554480" cy="1037761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54CDE98A-FC06-4A46-8DD7-B013CD24BA1F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9934" y="2625574"/>
            <a:ext cx="1554479" cy="1037761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430DFFC2-89E0-496E-85B8-D0FDD1516CDA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9934" y="1381730"/>
            <a:ext cx="1554479" cy="1037761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-10030" y="4572000"/>
            <a:ext cx="608184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tx2"/>
                </a:solidFill>
                <a:latin typeface="Century Gothic" panose="020B0502020202020204" pitchFamily="34" charset="0"/>
              </a:rPr>
              <a:t>2813 Rivertowne Parkway</a:t>
            </a:r>
          </a:p>
          <a:p>
            <a:pPr algn="ctr"/>
            <a:r>
              <a:rPr lang="en-US" sz="1800" b="1" dirty="0">
                <a:solidFill>
                  <a:schemeClr val="tx2"/>
                </a:solidFill>
                <a:latin typeface="Century Gothic" panose="020B0502020202020204" pitchFamily="34" charset="0"/>
              </a:rPr>
              <a:t>Rivertowne · Mount Pleasant, SC 29466</a:t>
            </a:r>
          </a:p>
          <a:p>
            <a:pPr algn="ctr"/>
            <a:r>
              <a:rPr lang="en-US" sz="1800" b="1" dirty="0">
                <a:solidFill>
                  <a:schemeClr val="tx2"/>
                </a:solidFill>
                <a:latin typeface="Century Gothic" panose="020B0502020202020204" pitchFamily="34" charset="0"/>
              </a:rPr>
              <a:t>MLS# 17031797 · $548,900</a:t>
            </a:r>
            <a:endParaRPr lang="en-US" sz="14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1502</TotalTime>
  <Words>199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Best Upgraded Home On The Parkway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48</cp:revision>
  <dcterms:created xsi:type="dcterms:W3CDTF">2006-08-16T00:00:00Z</dcterms:created>
  <dcterms:modified xsi:type="dcterms:W3CDTF">2018-03-21T16:05:52Z</dcterms:modified>
</cp:coreProperties>
</file>