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25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589425" y="76200"/>
            <a:ext cx="6182971"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5181068"/>
            <a:ext cx="6162405" cy="3353332"/>
          </a:xfrm>
        </p:spPr>
        <p:txBody>
          <a:bodyPr>
            <a:noAutofit/>
          </a:bodyPr>
          <a:lstStyle/>
          <a:p>
            <a:r>
              <a:rPr lang="en-US" sz="1400" dirty="0" smtClean="0">
                <a:latin typeface="Century Gothic" panose="020B0502020202020204" pitchFamily="34" charset="0"/>
              </a:rPr>
              <a:t>This </a:t>
            </a:r>
            <a:r>
              <a:rPr lang="en-US" sz="1400" dirty="0">
                <a:latin typeface="Century Gothic" panose="020B0502020202020204" pitchFamily="34" charset="0"/>
              </a:rPr>
              <a:t>home has lots of character showing off a rustic modern decor. Walk into a slate floored foyer with lots of natural light and lively colored walls into a spacious open floorplan! Dining and family room share one space with hardwood flooring, vaulted ceilings, wood burning fireplace with hearth and crown molding. The kitchen is very modern rustic with open white cabinets, stainless steel appliances, slate tile flooring, vaulted ceiling, </a:t>
            </a:r>
            <a:r>
              <a:rPr lang="en-US" sz="1400" dirty="0" smtClean="0">
                <a:latin typeface="Century Gothic" panose="020B0502020202020204" pitchFamily="34" charset="0"/>
              </a:rPr>
              <a:t>butcher block countertops</a:t>
            </a:r>
            <a:r>
              <a:rPr lang="en-US" sz="1400" dirty="0">
                <a:latin typeface="Century Gothic" panose="020B0502020202020204" pitchFamily="34" charset="0"/>
              </a:rPr>
              <a:t>, and subway tile backsplash. Bedrooms have brand new laminate flooring and newly painted walls. Home has dual master bedrooms and a separate guest bedroom downstairs. The backyard is very private with a privacy fence and wonderful for entertaining with a large screen porch and brick patio. This home is not to be missed! Close to I-526, restaurants, </a:t>
            </a:r>
            <a:r>
              <a:rPr lang="en-US" sz="1400" dirty="0" smtClean="0">
                <a:latin typeface="Century Gothic" panose="020B0502020202020204" pitchFamily="34" charset="0"/>
              </a:rPr>
              <a:t>shopping, and historic gardens &amp; plantations! </a:t>
            </a:r>
            <a:r>
              <a:rPr lang="en-US" sz="1400" dirty="0">
                <a:latin typeface="Century Gothic" panose="020B0502020202020204" pitchFamily="34" charset="0"/>
              </a:rPr>
              <a:t>Amenities in neighborhood include boat ramp, swimming pool.</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76200"/>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384995"/>
          </a:xfrm>
          <a:prstGeom prst="rect">
            <a:avLst/>
          </a:prstGeom>
        </p:spPr>
        <p:txBody>
          <a:bodyPr wrap="square">
            <a:spAutoFit/>
          </a:bodyPr>
          <a:lstStyle/>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2815 </a:t>
            </a:r>
            <a:r>
              <a:rPr lang="en-US" dirty="0" err="1">
                <a:solidFill>
                  <a:schemeClr val="bg1"/>
                </a:solidFill>
                <a:effectLst>
                  <a:outerShdw blurRad="38100" dist="38100" dir="2700000" algn="tl">
                    <a:srgbClr val="000000">
                      <a:alpha val="43137"/>
                    </a:srgbClr>
                  </a:outerShdw>
                </a:effectLst>
                <a:latin typeface="Century Gothic" panose="020B0502020202020204" pitchFamily="34" charset="0"/>
              </a:rPr>
              <a:t>Jobee</a:t>
            </a: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 Drive</a:t>
            </a:r>
            <a:endParaRPr lang="en-US"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r"/>
            <a:r>
              <a:rPr lang="en-US" sz="1600" dirty="0" err="1">
                <a:solidFill>
                  <a:schemeClr val="bg1"/>
                </a:solidFill>
                <a:effectLst>
                  <a:outerShdw blurRad="38100" dist="38100" dir="2700000" algn="tl">
                    <a:srgbClr val="000000">
                      <a:alpha val="43137"/>
                    </a:srgbClr>
                  </a:outerShdw>
                </a:effectLst>
                <a:latin typeface="Century Gothic" panose="020B0502020202020204" pitchFamily="34" charset="0"/>
              </a:rPr>
              <a:t>Ashleytowne</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Village</a:t>
            </a: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Charleston</a:t>
            </a: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15010436</a:t>
            </a:r>
            <a:endPar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$189,000</a:t>
            </a:r>
            <a:endParaRPr lang="en-US" sz="12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424424"/>
            <a:ext cx="6172197" cy="523220"/>
          </a:xfrm>
          <a:prstGeom prst="rect">
            <a:avLst/>
          </a:prstGeom>
        </p:spPr>
        <p:txBody>
          <a:bodyPr wrap="square">
            <a:spAutoFit/>
          </a:bodyPr>
          <a:lstStyle/>
          <a:p>
            <a:pPr algn="ctr"/>
            <a:r>
              <a:rPr lang="en-US" sz="2800" dirty="0">
                <a:latin typeface="Rage Italic" panose="03070502040507070304" pitchFamily="66" charset="0"/>
              </a:rPr>
              <a:t>Great home in an established neighborhood</a:t>
            </a:r>
          </a:p>
        </p:txBody>
      </p:sp>
      <p:sp>
        <p:nvSpPr>
          <p:cNvPr id="6" name="Rectangle 5"/>
          <p:cNvSpPr/>
          <p:nvPr/>
        </p:nvSpPr>
        <p:spPr>
          <a:xfrm>
            <a:off x="-9527" y="8548556"/>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354513"/>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632826"/>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911139"/>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467765"/>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902438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189452"/>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7746078"/>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205</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2015-04-23T11:38:27Z</dcterms:modified>
</cp:coreProperties>
</file>