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10/11/2017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10/11/2017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10/11/2017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8763000"/>
            <a:ext cx="7772400" cy="132924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0" y="9753600"/>
            <a:ext cx="7772400" cy="274320"/>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Century 21 Expert Advisors | 100 Seven Oaks Lane | Summerville, SC 29485-8514</a:t>
            </a:r>
          </a:p>
        </p:txBody>
      </p:sp>
      <p:sp>
        <p:nvSpPr>
          <p:cNvPr id="5" name="Rectangle 4"/>
          <p:cNvSpPr/>
          <p:nvPr/>
        </p:nvSpPr>
        <p:spPr>
          <a:xfrm>
            <a:off x="5486400" y="0"/>
            <a:ext cx="2286000" cy="1077218"/>
          </a:xfrm>
          <a:prstGeom prst="rect">
            <a:avLst/>
          </a:prstGeom>
        </p:spPr>
        <p:txBody>
          <a:bodyPr wrap="square">
            <a:spAutoFit/>
          </a:bodyPr>
          <a:lstStyle/>
          <a:p>
            <a:pPr algn="r"/>
            <a:r>
              <a:rPr lang="en-US" sz="1600" b="1" dirty="0">
                <a:latin typeface="Century Gothic" panose="020B0502020202020204" pitchFamily="34" charset="0"/>
              </a:rPr>
              <a:t>Jacqui Swain</a:t>
            </a:r>
          </a:p>
          <a:p>
            <a:pPr algn="r"/>
            <a:r>
              <a:rPr lang="en-US" sz="1200" dirty="0">
                <a:latin typeface="Century Gothic" panose="020B0502020202020204" pitchFamily="34" charset="0"/>
              </a:rPr>
              <a:t>Office (843) 871-1710</a:t>
            </a:r>
          </a:p>
          <a:p>
            <a:pPr algn="r"/>
            <a:r>
              <a:rPr lang="en-US" sz="1200" dirty="0">
                <a:latin typeface="Century Gothic" panose="020B0502020202020204" pitchFamily="34" charset="0"/>
              </a:rPr>
              <a:t>Mobile (843) 295-9484</a:t>
            </a:r>
          </a:p>
          <a:p>
            <a:pPr algn="r"/>
            <a:r>
              <a:rPr lang="en-US" sz="1200" dirty="0">
                <a:latin typeface="Century Gothic" panose="020B0502020202020204" pitchFamily="34" charset="0"/>
              </a:rPr>
              <a:t>jacquiswainc21@gmail.com</a:t>
            </a:r>
          </a:p>
          <a:p>
            <a:pPr algn="r"/>
            <a:r>
              <a:rPr lang="en-US" sz="1200" dirty="0">
                <a:latin typeface="Century Gothic" panose="020B0502020202020204" pitchFamily="34" charset="0"/>
              </a:rPr>
              <a:t>www.JacquiSwain.c21.com</a:t>
            </a:r>
          </a:p>
        </p:txBody>
      </p:sp>
      <p:sp>
        <p:nvSpPr>
          <p:cNvPr id="2" name="Rectangle 1"/>
          <p:cNvSpPr/>
          <p:nvPr/>
        </p:nvSpPr>
        <p:spPr>
          <a:xfrm>
            <a:off x="8229600" y="3943350"/>
            <a:ext cx="1447800" cy="914400"/>
          </a:xfrm>
          <a:prstGeom prst="rect">
            <a:avLst/>
          </a:prstGeom>
          <a:gradFill>
            <a:gsLst>
              <a:gs pos="0">
                <a:schemeClr val="bg1">
                  <a:alpha val="0"/>
                </a:schemeClr>
              </a:gs>
              <a:gs pos="50000">
                <a:schemeClr val="bg1">
                  <a:alpha val="5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912" y="5985483"/>
            <a:ext cx="7476576" cy="2866794"/>
          </a:xfrm>
        </p:spPr>
        <p:txBody>
          <a:bodyPr anchor="ctr">
            <a:noAutofit/>
          </a:bodyPr>
          <a:lstStyle/>
          <a:p>
            <a:r>
              <a:rPr lang="en-US" sz="1600" dirty="0">
                <a:latin typeface="Century Gothic" panose="020B0502020202020204" pitchFamily="34" charset="0"/>
              </a:rPr>
              <a:t>5 Acre Property with Lots of Potential! Two mobile homes on the property, neither property is currently in livable condition and the value is in the land only. Main property is hooked into septic and well. It has one bedrooms 1 bath, a huge bonus room addition that leads out to an enclosed pool area. Home and pool needs Rehab. Second home on property is 2 bedroom 1 bath, it is not tied down nor attached to any utilities, also needs TLC. Lots of options for the new owner, fix up both homes, remove one or both to build your own home.</a:t>
            </a:r>
            <a:endParaRPr lang="en-US" sz="1100" dirty="0">
              <a:latin typeface="Century Gothic" panose="020B0502020202020204" pitchFamily="34" charset="0"/>
            </a:endParaRPr>
          </a:p>
        </p:txBody>
      </p:sp>
      <p:sp>
        <p:nvSpPr>
          <p:cNvPr id="6" name="Rectangle 5"/>
          <p:cNvSpPr/>
          <p:nvPr/>
        </p:nvSpPr>
        <p:spPr>
          <a:xfrm>
            <a:off x="0" y="1076325"/>
            <a:ext cx="7772400" cy="587752"/>
          </a:xfrm>
          <a:prstGeom prst="rect">
            <a:avLst/>
          </a:prstGeom>
          <a:solidFill>
            <a:srgbClr val="FFC000"/>
          </a:solidFill>
          <a:ln>
            <a:solidFill>
              <a:srgbClr val="FFC000"/>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1000869"/>
            <a:ext cx="7772400" cy="738664"/>
          </a:xfrm>
          <a:prstGeom prst="rect">
            <a:avLst/>
          </a:prstGeom>
        </p:spPr>
        <p:txBody>
          <a:bodyPr wrap="square" anchor="ctr">
            <a:spAutoFit/>
          </a:bodyPr>
          <a:lstStyle/>
          <a:p>
            <a:pPr algn="ctr"/>
            <a:r>
              <a:rPr lang="en-US" sz="2400" b="1" i="1" dirty="0">
                <a:solidFill>
                  <a:srgbClr val="C00000"/>
                </a:solidFill>
                <a:effectLst>
                  <a:outerShdw blurRad="38100" dist="38100" dir="2700000" algn="tl">
                    <a:srgbClr val="000000">
                      <a:alpha val="43137"/>
                    </a:srgbClr>
                  </a:outerShdw>
                </a:effectLst>
                <a:latin typeface="Century Gothic" panose="020B0502020202020204" pitchFamily="34" charset="0"/>
              </a:rPr>
              <a:t>283 Michelle Street</a:t>
            </a:r>
            <a:br>
              <a:rPr lang="en-US" sz="1800" i="1" dirty="0">
                <a:solidFill>
                  <a:srgbClr val="C00000"/>
                </a:solidFill>
                <a:effectLst>
                  <a:outerShdw blurRad="38100" dist="38100" dir="2700000" algn="tl">
                    <a:srgbClr val="000000">
                      <a:alpha val="43137"/>
                    </a:srgbClr>
                  </a:outerShdw>
                </a:effectLst>
                <a:latin typeface="Century Gothic" panose="020B0502020202020204" pitchFamily="34" charset="0"/>
              </a:rPr>
            </a:br>
            <a:r>
              <a:rPr lang="en-US" sz="1800" i="1" dirty="0">
                <a:solidFill>
                  <a:srgbClr val="C00000"/>
                </a:solidFill>
                <a:effectLst>
                  <a:outerShdw blurRad="38100" dist="38100" dir="2700000" algn="tl">
                    <a:srgbClr val="000000">
                      <a:alpha val="43137"/>
                    </a:srgbClr>
                  </a:outerShdw>
                </a:effectLst>
                <a:latin typeface="Century Gothic" panose="020B0502020202020204" pitchFamily="34" charset="0"/>
              </a:rPr>
              <a:t>Eutawville, SC 29048 · MLS# 17027173 </a:t>
            </a:r>
            <a:r>
              <a:rPr lang="en-US" sz="1600" i="1" dirty="0">
                <a:solidFill>
                  <a:srgbClr val="C00000"/>
                </a:solidFill>
                <a:effectLst>
                  <a:outerShdw blurRad="38100" dist="38100" dir="2700000" algn="tl">
                    <a:srgbClr val="000000">
                      <a:alpha val="43137"/>
                    </a:srgbClr>
                  </a:outerShdw>
                </a:effectLst>
                <a:latin typeface="Century Gothic" panose="020B0502020202020204" pitchFamily="34" charset="0"/>
              </a:rPr>
              <a:t>· $40,000</a:t>
            </a:r>
            <a:endParaRPr lang="en-US" sz="1600" i="1" dirty="0">
              <a:solidFill>
                <a:srgbClr val="C00000"/>
              </a:solidFill>
              <a:latin typeface="Century Gothic" panose="020B0502020202020204" pitchFamily="34" charset="0"/>
            </a:endParaRPr>
          </a:p>
        </p:txBody>
      </p:sp>
      <p:pic>
        <p:nvPicPr>
          <p:cNvPr id="14"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16715" t="15678" r="12246"/>
          <a:stretch/>
        </p:blipFill>
        <p:spPr bwMode="auto">
          <a:xfrm>
            <a:off x="25400" y="42246"/>
            <a:ext cx="1216629" cy="1176954"/>
          </a:xfrm>
          <a:prstGeom prst="rect">
            <a:avLst/>
          </a:prstGeom>
          <a:noFill/>
          <a:ln w="12700">
            <a:solidFill>
              <a:srgbClr val="FFC000"/>
            </a:solidFill>
          </a:ln>
          <a:extLst>
            <a:ext uri="{909E8E84-426E-40DD-AFC4-6F175D3DCCD1}">
              <a14:hiddenFill xmlns:a14="http://schemas.microsoft.com/office/drawing/2010/main">
                <a:solidFill>
                  <a:srgbClr val="FFFFFF"/>
                </a:solidFill>
              </a14:hiddenFill>
            </a:ext>
          </a:extLst>
        </p:spPr>
      </p:pic>
      <p:sp>
        <p:nvSpPr>
          <p:cNvPr id="13" name="Rectangle 12"/>
          <p:cNvSpPr/>
          <p:nvPr/>
        </p:nvSpPr>
        <p:spPr>
          <a:xfrm>
            <a:off x="1330802" y="105898"/>
            <a:ext cx="4244371" cy="584775"/>
          </a:xfrm>
          <a:prstGeom prst="rect">
            <a:avLst/>
          </a:prstGeom>
        </p:spPr>
        <p:txBody>
          <a:bodyPr wrap="square">
            <a:spAutoFit/>
          </a:bodyPr>
          <a:lstStyle/>
          <a:p>
            <a:r>
              <a:rPr lang="en-US" sz="3200" dirty="0">
                <a:solidFill>
                  <a:srgbClr val="C00000"/>
                </a:solidFill>
                <a:effectLst>
                  <a:outerShdw blurRad="38100" dist="38100" dir="2700000" algn="tl">
                    <a:srgbClr val="000000">
                      <a:alpha val="43137"/>
                    </a:srgbClr>
                  </a:outerShdw>
                </a:effectLst>
                <a:latin typeface="IncognitoMeridies" panose="00000400000000000000" pitchFamily="2" charset="0"/>
              </a:rPr>
              <a:t>Great Country Property</a:t>
            </a:r>
            <a:endParaRPr lang="en-US" sz="2400" dirty="0">
              <a:solidFill>
                <a:srgbClr val="C00000"/>
              </a:solidFill>
              <a:latin typeface="IncognitoMeridies" panose="00000400000000000000" pitchFamily="2" charset="0"/>
            </a:endParaRPr>
          </a:p>
        </p:txBody>
      </p:sp>
      <p:sp>
        <p:nvSpPr>
          <p:cNvPr id="30" name="Diagonal Stripe 29"/>
          <p:cNvSpPr/>
          <p:nvPr/>
        </p:nvSpPr>
        <p:spPr>
          <a:xfrm>
            <a:off x="-2871429" y="1346746"/>
            <a:ext cx="1835566" cy="1770324"/>
          </a:xfrm>
          <a:prstGeom prst="diagStripe">
            <a:avLst/>
          </a:prstGeom>
          <a:solidFill>
            <a:srgbClr val="FF00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1" name="TextBox 30"/>
          <p:cNvSpPr txBox="1"/>
          <p:nvPr/>
        </p:nvSpPr>
        <p:spPr>
          <a:xfrm rot="18975461">
            <a:off x="-3177422" y="1692066"/>
            <a:ext cx="1930337" cy="646331"/>
          </a:xfrm>
          <a:prstGeom prst="rect">
            <a:avLst/>
          </a:prstGeom>
          <a:noFill/>
        </p:spPr>
        <p:txBody>
          <a:bodyPr wrap="none" rtlCol="0">
            <a:spAutoFit/>
          </a:bodyPr>
          <a:lstStyle/>
          <a:p>
            <a:pPr algn="ctr"/>
            <a:r>
              <a:rPr lang="en-US" sz="1800" dirty="0">
                <a:solidFill>
                  <a:schemeClr val="bg1"/>
                </a:solidFill>
                <a:latin typeface="Century Gothic" panose="020B0502020202020204" pitchFamily="34" charset="0"/>
              </a:rPr>
              <a:t>2,451 </a:t>
            </a:r>
            <a:r>
              <a:rPr lang="en-US" sz="1800" dirty="0" err="1">
                <a:solidFill>
                  <a:schemeClr val="bg1"/>
                </a:solidFill>
                <a:latin typeface="Century Gothic" panose="020B0502020202020204" pitchFamily="34" charset="0"/>
              </a:rPr>
              <a:t>sq</a:t>
            </a:r>
            <a:r>
              <a:rPr lang="en-US" sz="1800" dirty="0">
                <a:solidFill>
                  <a:schemeClr val="bg1"/>
                </a:solidFill>
                <a:latin typeface="Century Gothic" panose="020B0502020202020204" pitchFamily="34" charset="0"/>
              </a:rPr>
              <a:t> </a:t>
            </a:r>
            <a:r>
              <a:rPr lang="en-US" sz="1800" dirty="0" err="1">
                <a:solidFill>
                  <a:schemeClr val="bg1"/>
                </a:solidFill>
                <a:latin typeface="Century Gothic" panose="020B0502020202020204" pitchFamily="34" charset="0"/>
              </a:rPr>
              <a:t>ft</a:t>
            </a:r>
            <a:r>
              <a:rPr lang="en-US" sz="1800" dirty="0">
                <a:solidFill>
                  <a:schemeClr val="bg1"/>
                </a:solidFill>
                <a:latin typeface="Century Gothic" panose="020B0502020202020204" pitchFamily="34" charset="0"/>
              </a:rPr>
              <a:t> </a:t>
            </a:r>
          </a:p>
          <a:p>
            <a:pPr algn="ctr"/>
            <a:r>
              <a:rPr lang="en-US" sz="1800" dirty="0">
                <a:solidFill>
                  <a:schemeClr val="bg1"/>
                </a:solidFill>
                <a:latin typeface="Century Gothic" panose="020B0502020202020204" pitchFamily="34" charset="0"/>
              </a:rPr>
              <a:t>5 beds</a:t>
            </a:r>
            <a:r>
              <a:rPr lang="en-US" sz="1800" i="1" dirty="0">
                <a:solidFill>
                  <a:schemeClr val="bg1"/>
                </a:solidFill>
                <a:effectLst>
                  <a:outerShdw blurRad="38100" dist="38100" dir="2700000" algn="tl">
                    <a:srgbClr val="000000">
                      <a:alpha val="43137"/>
                    </a:srgbClr>
                  </a:outerShdw>
                </a:effectLst>
                <a:latin typeface="Century Gothic" panose="020B0502020202020204" pitchFamily="34" charset="0"/>
              </a:rPr>
              <a:t> · </a:t>
            </a:r>
            <a:r>
              <a:rPr lang="en-US" sz="1800" dirty="0">
                <a:solidFill>
                  <a:schemeClr val="bg1"/>
                </a:solidFill>
                <a:latin typeface="Century Gothic" panose="020B0502020202020204" pitchFamily="34" charset="0"/>
              </a:rPr>
              <a:t>2 baths</a:t>
            </a:r>
          </a:p>
        </p:txBody>
      </p:sp>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863909" y="3886176"/>
            <a:ext cx="2217000" cy="1662750"/>
          </a:xfrm>
          <a:prstGeom prst="rect">
            <a:avLst/>
          </a:prstGeom>
        </p:spPr>
      </p:pic>
      <p:grpSp>
        <p:nvGrpSpPr>
          <p:cNvPr id="15" name="Group 14"/>
          <p:cNvGrpSpPr/>
          <p:nvPr/>
        </p:nvGrpSpPr>
        <p:grpSpPr>
          <a:xfrm>
            <a:off x="104775" y="1869041"/>
            <a:ext cx="7562850" cy="4241318"/>
            <a:chOff x="76200" y="1869041"/>
            <a:chExt cx="7562850" cy="4241318"/>
          </a:xfrm>
        </p:grpSpPr>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6200" y="1869041"/>
              <a:ext cx="5655090" cy="4241318"/>
            </a:xfrm>
            <a:prstGeom prst="rect">
              <a:avLst/>
            </a:prstGeom>
            <a:ln>
              <a:noFill/>
            </a:ln>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824734" y="1869041"/>
              <a:ext cx="1814316" cy="1360737"/>
            </a:xfrm>
            <a:prstGeom prst="rect">
              <a:avLst/>
            </a:prstGeom>
          </p:spPr>
        </p:pic>
        <p:pic>
          <p:nvPicPr>
            <p:cNvPr id="11" name="Picture 1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824734" y="3309332"/>
              <a:ext cx="1814316" cy="1360737"/>
            </a:xfrm>
            <a:prstGeom prst="rect">
              <a:avLst/>
            </a:prstGeom>
          </p:spPr>
        </p:pic>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824734" y="4749622"/>
              <a:ext cx="1814316" cy="1360737"/>
            </a:xfrm>
            <a:prstGeom prst="rect">
              <a:avLst/>
            </a:prstGeom>
          </p:spPr>
        </p:pic>
      </p:grpSp>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136</TotalTime>
  <Words>157</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Century Gothic</vt:lpstr>
      <vt:lpstr>IncognitoMeridies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28</cp:revision>
  <dcterms:created xsi:type="dcterms:W3CDTF">2006-08-16T00:00:00Z</dcterms:created>
  <dcterms:modified xsi:type="dcterms:W3CDTF">2017-10-11T12:18:25Z</dcterms:modified>
</cp:coreProperties>
</file>