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229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9/13/2024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592978"/>
            <a:ext cx="7315199" cy="2948644"/>
          </a:xfrm>
        </p:spPr>
        <p:txBody>
          <a:bodyPr numCol="1" anchor="ctr">
            <a:noAutofit/>
          </a:bodyPr>
          <a:lstStyle/>
          <a:p>
            <a:r>
              <a:rPr lang="en-US" sz="1000" dirty="0">
                <a:solidFill>
                  <a:schemeClr val="tx2">
                    <a:lumMod val="75000"/>
                  </a:schemeClr>
                </a:solidFill>
                <a:latin typeface="Century Gothic" panose="020B0502020202020204" pitchFamily="34" charset="0"/>
              </a:rPr>
              <a:t>Are you ready to be impressed? This house has everything you want. Come see this one-of-a-kind floor plan in beautiful Carolina Bay! This is the only floor plan of this design in the entire community. This home features a massive open-floor concept living/kitchen space with a large dining room attached. The first floor has a room that can be used as a bedroom for visiting older family members or an office. Plus, there is a full bath next door. Wood floors and crown molding throughout the first floor. Fireplace in the living room. The owner has replaced the bland light fixture in the formal dining room with a spectacular chandelier. It also has wainscoting. The windows provide lots of natural light. The kitchen is equipped with an island, granite count tops, off white 42-inch cabinets plus gas range. Whirlpool appliances. Faux blinds throughout. There are 9-ft smooth ceilings throughout the first floor. Plenty of recessed can lights throughout and an energy efficient tankless hot water heater. Go upstairs and see the loft that is now used as a lounge area with television. This house has a ton of closet space. The bedrooms upstairs are huge. All the bathrooms upstairs have lots of space. There is a massive linen closet in the hall plus there is a laundry room big enough to accommodate two washers and dryers. The master bedroom has an ensuite that will make you sin. The toilet has its own door, and the walk-in closet is big enough for everyone's clothes.</a:t>
            </a:r>
          </a:p>
          <a:p>
            <a:r>
              <a:rPr lang="en-US" sz="1000" dirty="0">
                <a:solidFill>
                  <a:schemeClr val="tx2">
                    <a:lumMod val="75000"/>
                  </a:schemeClr>
                </a:solidFill>
                <a:latin typeface="Century Gothic" panose="020B0502020202020204" pitchFamily="34" charset="0"/>
              </a:rPr>
              <a:t>This home includes classic oil rubbed bronze finishes throughout. Go outside and enjoy the spacious screened porch overlooking a gorgeous pond. Sit on the porch or lay on the grass and read a book and enjoy the view. There is also a sprinkler system for the lawn. All of this in beautiful Carolina Bay, West Ashley's premier community, complete with 3 swimming pools, 3-acre park and trails!</a:t>
            </a:r>
          </a:p>
        </p:txBody>
      </p:sp>
      <p:sp>
        <p:nvSpPr>
          <p:cNvPr id="24" name="Rectangle 23"/>
          <p:cNvSpPr/>
          <p:nvPr/>
        </p:nvSpPr>
        <p:spPr>
          <a:xfrm>
            <a:off x="124691" y="8347710"/>
            <a:ext cx="3344067" cy="677108"/>
          </a:xfrm>
          <a:prstGeom prst="rect">
            <a:avLst/>
          </a:prstGeom>
        </p:spPr>
        <p:txBody>
          <a:bodyPr wrap="square">
            <a:spAutoFit/>
          </a:bodyPr>
          <a:lstStyle/>
          <a:p>
            <a:r>
              <a:rPr lang="en-US" sz="1400" b="1" dirty="0">
                <a:solidFill>
                  <a:schemeClr val="tx2">
                    <a:lumMod val="75000"/>
                  </a:schemeClr>
                </a:solidFill>
                <a:latin typeface="Century Gothic" panose="020B0502020202020204" pitchFamily="34" charset="0"/>
              </a:rPr>
              <a:t>Linda Brown</a:t>
            </a:r>
          </a:p>
          <a:p>
            <a:r>
              <a:rPr lang="en-US" sz="1200" dirty="0">
                <a:solidFill>
                  <a:schemeClr val="tx2">
                    <a:lumMod val="75000"/>
                  </a:schemeClr>
                </a:solidFill>
                <a:latin typeface="Century Gothic" panose="020B0502020202020204" pitchFamily="34" charset="0"/>
              </a:rPr>
              <a:t>843-343-9147</a:t>
            </a:r>
          </a:p>
          <a:p>
            <a:r>
              <a:rPr lang="en-US" sz="1200" dirty="0">
                <a:solidFill>
                  <a:schemeClr val="tx2">
                    <a:lumMod val="75000"/>
                  </a:schemeClr>
                </a:solidFill>
                <a:latin typeface="Century Gothic" panose="020B0502020202020204" pitchFamily="34" charset="0"/>
              </a:rPr>
              <a:t>linda@trinitypropertiesone.com</a:t>
            </a:r>
          </a:p>
        </p:txBody>
      </p:sp>
      <p:pic>
        <p:nvPicPr>
          <p:cNvPr id="25" name="Picture 24"/>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247214" y="6858000"/>
            <a:ext cx="1828085" cy="1371600"/>
          </a:xfrm>
          <a:prstGeom prst="rect">
            <a:avLst/>
          </a:prstGeom>
          <a:ln>
            <a:noFill/>
          </a:ln>
          <a:effectLst/>
        </p:spPr>
      </p:pic>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50564" y="6858000"/>
            <a:ext cx="1028700" cy="1371600"/>
          </a:xfrm>
          <a:prstGeom prst="rect">
            <a:avLst/>
          </a:prstGeom>
          <a:ln>
            <a:noFill/>
          </a:ln>
          <a:effectLst/>
        </p:spPr>
      </p:pic>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039286" y="6858000"/>
            <a:ext cx="1028700" cy="1371600"/>
          </a:xfrm>
          <a:prstGeom prst="rect">
            <a:avLst/>
          </a:prstGeom>
          <a:ln>
            <a:noFill/>
          </a:ln>
          <a:effectLst/>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135936" y="6858000"/>
            <a:ext cx="1028700" cy="1371600"/>
          </a:xfrm>
          <a:prstGeom prst="rect">
            <a:avLst/>
          </a:prstGeom>
          <a:ln>
            <a:noFill/>
          </a:ln>
          <a:effectLst/>
        </p:spPr>
      </p:pic>
      <p:sp>
        <p:nvSpPr>
          <p:cNvPr id="5" name="Rectangle 4"/>
          <p:cNvSpPr/>
          <p:nvPr/>
        </p:nvSpPr>
        <p:spPr>
          <a:xfrm>
            <a:off x="2438399" y="0"/>
            <a:ext cx="4876802" cy="1292662"/>
          </a:xfrm>
          <a:prstGeom prst="rect">
            <a:avLst/>
          </a:prstGeom>
        </p:spPr>
        <p:txBody>
          <a:bodyPr wrap="square">
            <a:spAutoFit/>
          </a:bodyPr>
          <a:lstStyle/>
          <a:p>
            <a:pPr algn="ctr"/>
            <a:r>
              <a:rPr lang="en-US" sz="2400" b="1" dirty="0">
                <a:solidFill>
                  <a:schemeClr val="tx2">
                    <a:lumMod val="75000"/>
                  </a:schemeClr>
                </a:solidFill>
                <a:latin typeface="Century Gothic" panose="020B0502020202020204" pitchFamily="34" charset="0"/>
              </a:rPr>
              <a:t>2840 Conservancy Lane</a:t>
            </a:r>
          </a:p>
          <a:p>
            <a:pPr algn="ctr"/>
            <a:r>
              <a:rPr lang="fr-FR" sz="1800" b="1" dirty="0">
                <a:solidFill>
                  <a:schemeClr val="tx2">
                    <a:lumMod val="75000"/>
                  </a:schemeClr>
                </a:solidFill>
                <a:latin typeface="Century Gothic" panose="020B0502020202020204" pitchFamily="34" charset="0"/>
              </a:rPr>
              <a:t>Carolina Bay</a:t>
            </a:r>
          </a:p>
          <a:p>
            <a:pPr algn="ctr"/>
            <a:r>
              <a:rPr lang="fr-FR" sz="1800" b="1" dirty="0">
                <a:solidFill>
                  <a:schemeClr val="tx2">
                    <a:lumMod val="75000"/>
                  </a:schemeClr>
                </a:solidFill>
                <a:latin typeface="Century Gothic" panose="020B0502020202020204" pitchFamily="34" charset="0"/>
              </a:rPr>
              <a:t>Charleston, SC 29414</a:t>
            </a:r>
          </a:p>
          <a:p>
            <a:pPr algn="ctr"/>
            <a:r>
              <a:rPr lang="fr-FR" sz="1800" b="1" dirty="0">
                <a:solidFill>
                  <a:schemeClr val="tx2">
                    <a:lumMod val="75000"/>
                  </a:schemeClr>
                </a:solidFill>
                <a:latin typeface="Century Gothic" panose="020B0502020202020204" pitchFamily="34" charset="0"/>
              </a:rPr>
              <a:t>MLS# 24021458 | $775,000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chemeClr val="tx2">
                    <a:lumMod val="75000"/>
                  </a:schemeClr>
                </a:solidFill>
                <a:latin typeface="Century Gothic" panose="020B0502020202020204" pitchFamily="34" charset="0"/>
              </a:rPr>
              <a:t>Trinity Properties of Charleston</a:t>
            </a:r>
          </a:p>
          <a:p>
            <a:pPr algn="r"/>
            <a:r>
              <a:rPr lang="en-US" sz="1000" dirty="0">
                <a:solidFill>
                  <a:schemeClr val="tx2">
                    <a:lumMod val="75000"/>
                  </a:schemeClr>
                </a:solidFill>
                <a:latin typeface="Century Gothic" panose="020B0502020202020204" pitchFamily="34" charset="0"/>
              </a:rPr>
              <a:t>846-D Dupont Rd</a:t>
            </a:r>
          </a:p>
          <a:p>
            <a:pPr algn="r"/>
            <a:r>
              <a:rPr lang="en-US" sz="1000" dirty="0">
                <a:solidFill>
                  <a:schemeClr val="tx2">
                    <a:lumMod val="75000"/>
                  </a:schemeClr>
                </a:solidFill>
                <a:latin typeface="Century Gothic" panose="020B0502020202020204" pitchFamily="34" charset="0"/>
              </a:rPr>
              <a:t>Charleston, SC 29407</a:t>
            </a:r>
          </a:p>
          <a:p>
            <a:pPr algn="r"/>
            <a:r>
              <a:rPr lang="en-US" sz="1000" dirty="0">
                <a:solidFill>
                  <a:schemeClr val="tx2">
                    <a:lumMod val="75000"/>
                  </a:schemeClr>
                </a:solidFill>
                <a:latin typeface="Century Gothic" panose="020B0502020202020204" pitchFamily="34" charset="0"/>
              </a:rPr>
              <a:t>www.trinitypropertiesone.com</a:t>
            </a:r>
          </a:p>
        </p:txBody>
      </p:sp>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6">
            <a:extLst>
              <a:ext uri="{28A0092B-C50C-407E-A947-70E740481C1C}">
                <a14:useLocalDpi xmlns:a14="http://schemas.microsoft.com/office/drawing/2010/main" val="0"/>
              </a:ext>
            </a:extLst>
          </a:blip>
          <a:stretch/>
        </p:blipFill>
        <p:spPr>
          <a:xfrm>
            <a:off x="1" y="1"/>
            <a:ext cx="2457450" cy="3276600"/>
          </a:xfrm>
          <a:prstGeom prst="rect">
            <a:avLst/>
          </a:prstGeom>
          <a:ln w="19050">
            <a:solidFill>
              <a:schemeClr val="bg1"/>
            </a:solidFill>
          </a:ln>
          <a:effectLst/>
        </p:spPr>
      </p:pic>
      <p:pic>
        <p:nvPicPr>
          <p:cNvPr id="4" name="Picture 3">
            <a:extLst>
              <a:ext uri="{FF2B5EF4-FFF2-40B4-BE49-F238E27FC236}">
                <a16:creationId xmlns:a16="http://schemas.microsoft.com/office/drawing/2014/main" id="{52B74B9A-8F65-68D0-F799-D645C9621DE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143249" y="6858000"/>
            <a:ext cx="1828087" cy="1371600"/>
          </a:xfrm>
          <a:prstGeom prst="rect">
            <a:avLst/>
          </a:prstGeom>
          <a:ln>
            <a:noFill/>
          </a:ln>
          <a:effectLst/>
        </p:spPr>
      </p:pic>
      <p:sp>
        <p:nvSpPr>
          <p:cNvPr id="2" name="Title 1"/>
          <p:cNvSpPr>
            <a:spLocks noGrp="1"/>
          </p:cNvSpPr>
          <p:nvPr>
            <p:ph type="ctrTitle"/>
          </p:nvPr>
        </p:nvSpPr>
        <p:spPr>
          <a:xfrm>
            <a:off x="2438396" y="1524000"/>
            <a:ext cx="4876802" cy="1752601"/>
          </a:xfrm>
          <a:noFill/>
          <a:effectLst/>
        </p:spPr>
        <p:txBody>
          <a:bodyPr anchor="ctr">
            <a:noAutofit/>
          </a:bodyPr>
          <a:lstStyle/>
          <a:p>
            <a:pPr>
              <a:spcAft>
                <a:spcPts val="2000"/>
              </a:spcAft>
            </a:pPr>
            <a:r>
              <a:rPr lang="en-US" sz="1800" b="1" dirty="0">
                <a:ln w="3175">
                  <a:noFill/>
                </a:ln>
                <a:solidFill>
                  <a:schemeClr val="tx2">
                    <a:lumMod val="75000"/>
                  </a:schemeClr>
                </a:solidFill>
                <a:latin typeface="Century Gothic" panose="020B0502020202020204" pitchFamily="34" charset="0"/>
              </a:rPr>
              <a:t>Open House Tuesday 11 am - 1 pm</a:t>
            </a:r>
            <a:br>
              <a:rPr lang="en-US" sz="1800" b="1" dirty="0">
                <a:ln w="3175">
                  <a:noFill/>
                </a:ln>
                <a:solidFill>
                  <a:schemeClr val="tx2">
                    <a:lumMod val="75000"/>
                  </a:schemeClr>
                </a:solidFill>
                <a:latin typeface="Century Gothic" panose="020B0502020202020204" pitchFamily="34" charset="0"/>
              </a:rPr>
            </a:br>
            <a:br>
              <a:rPr lang="en-US" sz="1800" b="1" dirty="0">
                <a:ln w="3175">
                  <a:noFill/>
                </a:ln>
                <a:solidFill>
                  <a:schemeClr val="tx2">
                    <a:lumMod val="75000"/>
                  </a:schemeClr>
                </a:solidFill>
                <a:latin typeface="Century Gothic" panose="020B0502020202020204" pitchFamily="34" charset="0"/>
              </a:rPr>
            </a:br>
            <a:r>
              <a:rPr lang="en-US" sz="1400" dirty="0">
                <a:ln w="3175">
                  <a:noFill/>
                </a:ln>
                <a:solidFill>
                  <a:schemeClr val="tx2">
                    <a:lumMod val="75000"/>
                  </a:schemeClr>
                </a:solidFill>
                <a:latin typeface="Century Gothic" panose="020B0502020202020204" pitchFamily="34" charset="0"/>
              </a:rPr>
              <a:t>Agents come preview this gem conveniently located to downtown. This was the builders' model home.</a:t>
            </a:r>
            <a:br>
              <a:rPr lang="en-US" sz="1400" dirty="0">
                <a:ln w="3175">
                  <a:noFill/>
                </a:ln>
                <a:solidFill>
                  <a:schemeClr val="tx2">
                    <a:lumMod val="75000"/>
                  </a:schemeClr>
                </a:solidFill>
                <a:latin typeface="Century Gothic" panose="020B0502020202020204" pitchFamily="34" charset="0"/>
              </a:rPr>
            </a:br>
            <a:r>
              <a:rPr lang="en-US" sz="1400" dirty="0">
                <a:ln w="3175">
                  <a:noFill/>
                </a:ln>
                <a:solidFill>
                  <a:schemeClr val="tx2">
                    <a:lumMod val="75000"/>
                  </a:schemeClr>
                </a:solidFill>
                <a:latin typeface="Century Gothic" panose="020B0502020202020204" pitchFamily="34" charset="0"/>
              </a:rPr>
              <a:t>Leave a business card to enter the gift card drawing.</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1749</TotalTime>
  <Words>437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Tuesday 11 am - 1 pm  Agents come preview this gem conveniently located to downtown. This was the builders' model home. Leave a business card to enter the gift card drawing.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75</cp:revision>
  <dcterms:created xsi:type="dcterms:W3CDTF">2006-08-16T00:00:00Z</dcterms:created>
  <dcterms:modified xsi:type="dcterms:W3CDTF">2024-09-14T01:33:17Z</dcterms:modified>
</cp:coreProperties>
</file>