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Great opportunity to own a brick home on .36 acres of land in North Charleston.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Originally this was a 4 bedroom home but the seller removed the walls to create a den which opens to the dining and kitchen area for a more spacious floor plan.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Per seller, there could be hardwood floors under the carpet. Shed will convey with no value.</a:t>
            </a:r>
            <a:endParaRPr lang="en-US" sz="1500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4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Wonderful New Price!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2853 Shadow Lane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Deer Park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North Charleston, SC 29406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17010892 | $160,000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126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Wonderful New Price!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29</cp:revision>
  <dcterms:created xsi:type="dcterms:W3CDTF">2006-08-16T00:00:00Z</dcterms:created>
  <dcterms:modified xsi:type="dcterms:W3CDTF">2017-05-24T12:45:19Z</dcterms:modified>
</cp:coreProperties>
</file>