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284" y="-317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5200" cy="548640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485869" y="7474588"/>
            <a:ext cx="819932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858" y="7054060"/>
            <a:ext cx="7316917" cy="1776856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THIS IMMACULATE 3BR, 2BA RANCH WITH FINISHED BONUS ROOM FEATURES OPEN FLOOR PLAN, VAULTED GREAT ROOM WITH FIREPLACE, SEPARATE DINING ROOM</a:t>
            </a:r>
            <a:r>
              <a:rPr lang="en-US" sz="140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, EAT-IN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KITCHEN, WONDERFUL MASTER BEDROOM WITH VAULTED MASTER BATH WITH SHOWER AND TUB, BONUS ROOM OVER 2-CAR GARAGE AND LARGE PARTIALLY-FENCED YARD. ASK ABOUT BUYER CLOSING COST CONCESSIONS AND/OR RENT TO OWN FOR IMMEDIATE OCCUPANCY. RARELY DOES A BUY LIKE THIS COME ALONG! $369,000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339" y="6080044"/>
            <a:ext cx="7312912" cy="913772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2856 Curran Place</a:t>
            </a:r>
            <a:br>
              <a:rPr lang="en-US" sz="20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Planters Pointe ~ Mount Pleasant, SC 29466</a:t>
            </a:r>
            <a:b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MLS# 18033238 ~ $369,900</a:t>
            </a:r>
            <a:endParaRPr lang="en-US" sz="1400" cap="none" dirty="0">
              <a:ln w="3175" cmpd="sng">
                <a:noFill/>
                <a:prstDash val="solid"/>
              </a:ln>
              <a:solidFill>
                <a:srgbClr val="FF0000"/>
              </a:solidFill>
              <a:effectLst/>
              <a:highlight>
                <a:srgbClr val="FFFF00"/>
              </a:highlight>
              <a:latin typeface="Trebuchet MS" panose="020B0603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8891159"/>
            <a:ext cx="1524000" cy="1167241"/>
            <a:chOff x="0" y="8814959"/>
            <a:chExt cx="1524000" cy="1167241"/>
          </a:xfrm>
          <a:noFill/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  <a:grpFill/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 Pleasant, SC 29464-3032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0" y="0"/>
            <a:ext cx="7315200" cy="76944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BEST VALUE IN MT PLEASANT!!!</a:t>
            </a:r>
          </a:p>
          <a:p>
            <a:pPr algn="ctr"/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SAT AND SUN 1-4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891160"/>
            <a:ext cx="1280160" cy="11216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610600" y="4688936"/>
            <a:ext cx="1334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Trebuchet MS" panose="020B0603020202020204" pitchFamily="34" charset="0"/>
              </a:rPr>
              <a:t>$550,000</a:t>
            </a:r>
            <a:endParaRPr lang="en-US" b="1" i="1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849935" y="5273478"/>
            <a:ext cx="855349" cy="5276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-1717" y="8928772"/>
            <a:ext cx="73152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Trebuchet MS" panose="020B0603020202020204" pitchFamily="34" charset="0"/>
              </a:rPr>
              <a:t>Tommy Lovett</a:t>
            </a:r>
            <a:br>
              <a:rPr lang="en-US" sz="18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Tommy - (843) 442-1276</a:t>
            </a:r>
            <a:b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endParaRPr lang="en-US" sz="11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tlovett@carolinaone.com</a:t>
            </a:r>
            <a:b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www.tommylovettrealestate.com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861825F-515E-483D-87CB-AE871388F5BA}"/>
              </a:ext>
            </a:extLst>
          </p:cNvPr>
          <p:cNvGrpSpPr/>
          <p:nvPr/>
        </p:nvGrpSpPr>
        <p:grpSpPr>
          <a:xfrm>
            <a:off x="144564" y="-3365832"/>
            <a:ext cx="7034102" cy="3209289"/>
            <a:chOff x="142875" y="533400"/>
            <a:chExt cx="7034102" cy="3209289"/>
          </a:xfrm>
        </p:grpSpPr>
        <p:pic>
          <p:nvPicPr>
            <p:cNvPr id="37" name="Picture 36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7777" y="1730797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533400"/>
              <a:ext cx="1215822" cy="811112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39" name="Picture 3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9469" y="533400"/>
              <a:ext cx="1217508" cy="812237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40" name="Picture 39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2931577"/>
              <a:ext cx="1215822" cy="811112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1731361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7777" y="2929323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5105400"/>
            <a:ext cx="1219200" cy="914400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105400"/>
            <a:ext cx="1219200" cy="914400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7231F87-6AE0-4E98-BD6A-D8E497EA663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5105400"/>
            <a:ext cx="1219200" cy="914400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6E95A2-FA6D-473E-88C8-3FB352BC10C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5105400"/>
            <a:ext cx="1219200" cy="914400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E2FEDE5-A562-49E8-9A90-30F22CBDB1DC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5105400"/>
            <a:ext cx="1219200" cy="914400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F190E283-EDDA-4498-B642-C477557333B1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05400"/>
            <a:ext cx="1219200" cy="914400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339</TotalTime>
  <Words>110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2856 Curran Place Planters Pointe ~ Mount Pleasant, SC 29466 MLS# 18033238 ~ $369,900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77</cp:revision>
  <dcterms:created xsi:type="dcterms:W3CDTF">2006-08-16T00:00:00Z</dcterms:created>
  <dcterms:modified xsi:type="dcterms:W3CDTF">2019-02-05T21:19:34Z</dcterms:modified>
</cp:coreProperties>
</file>