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46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2/14/2019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3898"/>
            <a:ext cx="7316917" cy="1837100"/>
          </a:xfrm>
        </p:spPr>
        <p:txBody>
          <a:bodyPr anchor="ctr">
            <a:noAutofit/>
          </a:bodyPr>
          <a:lstStyle/>
          <a:p>
            <a:r>
              <a:rPr lang="en-US" sz="1200" dirty="0">
                <a:solidFill>
                  <a:schemeClr val="accent1">
                    <a:lumMod val="50000"/>
                  </a:schemeClr>
                </a:solidFill>
                <a:latin typeface="Trebuchet MS" panose="020B0603020202020204" pitchFamily="34" charset="0"/>
              </a:rPr>
              <a:t>IMMACULATE RANCH STYLE 3 BR, 2 BA HOME WITH FINISHED BONUS ROOM OVER GARAGE. SELLER WILL PROVIDE $3500 TOWARDS BUYERS CLOSING COST AND AN ADDITIONAL $1750 AVAILABLE IN BUYERS CONCESSIONS IF BUYER USES CAROLINA ONE MORTGAGE. THAT'S RIGHT! $1750 WHICH WILL BE APPLIED TOWARDS BUYERS CLOSING COST AND PREPAIDS THIS CREDIT IS IN ADDITION TO ANY NEGOTIATED SELLERS CONCESSIONS. $3500 PLUS $1750 TOTALS $5250.</a:t>
            </a:r>
          </a:p>
          <a:p>
            <a:r>
              <a:rPr lang="en-US" sz="1200" dirty="0">
                <a:solidFill>
                  <a:schemeClr val="accent1">
                    <a:lumMod val="50000"/>
                  </a:schemeClr>
                </a:solidFill>
                <a:latin typeface="Trebuchet MS" panose="020B0603020202020204" pitchFamily="34" charset="0"/>
              </a:rPr>
              <a:t>RARELY DOES A HOME IN THIS CONDITION, IN THIS LOCATION AT THIS PRICE WITH THIESE CONCESSIONS COME ALONG. THE SELLER HAS REPLACED HVAC WITH HIGH EFFICIENCY 15 SEER HEAT PUMP, REPLACED THE KITCHEN COUNTER TOPS WITH QUARTZ SOLID SURFACE TOPS, INSTALLED CERAMIC FLOORING IN ENTRY FOYER, KITCHEN AND BOTH BATHROOMS AND READY FOR IMMEDIATE OCCUPANCY. RENT TILL CLOSING WITH </a:t>
            </a:r>
            <a:r>
              <a:rPr lang="en-US" sz="1200">
                <a:solidFill>
                  <a:schemeClr val="accent1">
                    <a:lumMod val="50000"/>
                  </a:schemeClr>
                </a:solidFill>
                <a:latin typeface="Trebuchet MS" panose="020B0603020202020204" pitchFamily="34" charset="0"/>
              </a:rPr>
              <a:t>APPROVED CREDIT!</a:t>
            </a:r>
            <a:endParaRPr lang="en-US" sz="1200" dirty="0">
              <a:solidFill>
                <a:schemeClr val="accent1">
                  <a:lumMod val="50000"/>
                </a:schemeClr>
              </a:solidFill>
              <a:latin typeface="Trebuchet MS" panose="020B0603020202020204" pitchFamily="34" charset="0"/>
            </a:endParaRPr>
          </a:p>
        </p:txBody>
      </p:sp>
      <p:sp>
        <p:nvSpPr>
          <p:cNvPr id="2" name="Title 1"/>
          <p:cNvSpPr>
            <a:spLocks noGrp="1"/>
          </p:cNvSpPr>
          <p:nvPr>
            <p:ph type="ctrTitle"/>
          </p:nvPr>
        </p:nvSpPr>
        <p:spPr>
          <a:xfrm>
            <a:off x="-7339" y="6059963"/>
            <a:ext cx="7312912" cy="913772"/>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2856 Curran Place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Planters Pointe ~ Mount Pleasant, SC 29466</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MLS# 18033238 ~ $368,500</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0"/>
            <a:ext cx="7315200" cy="769441"/>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PRICE REDUCED PLUS $5250 IN BUYER CONCESSIONS</a:t>
            </a:r>
          </a:p>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OPEN HOUSE SAT AND SUN 1-4</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57600" y="5105400"/>
            <a:ext cx="12192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6000" y="5105400"/>
            <a:ext cx="1219200" cy="914400"/>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876800" y="5105400"/>
            <a:ext cx="12192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CF6E95A2-FA6D-473E-88C8-3FB352BC10C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19200" y="5105400"/>
            <a:ext cx="1219200" cy="914400"/>
          </a:xfrm>
          <a:prstGeom prst="rect">
            <a:avLst/>
          </a:prstGeom>
          <a:ln w="3175">
            <a:solidFill>
              <a:schemeClr val="bg1"/>
            </a:solidFill>
          </a:ln>
          <a:effectLst/>
        </p:spPr>
      </p:pic>
      <p:pic>
        <p:nvPicPr>
          <p:cNvPr id="36" name="Picture 35">
            <a:extLst>
              <a:ext uri="{FF2B5EF4-FFF2-40B4-BE49-F238E27FC236}">
                <a16:creationId xmlns:a16="http://schemas.microsoft.com/office/drawing/2014/main" id="{CE2FEDE5-A562-49E8-9A90-30F22CBDB1DC}"/>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438400" y="5105400"/>
            <a:ext cx="1219200" cy="914400"/>
          </a:xfrm>
          <a:prstGeom prst="rect">
            <a:avLst/>
          </a:prstGeom>
          <a:ln w="3175">
            <a:solidFill>
              <a:schemeClr val="bg1"/>
            </a:solidFill>
          </a:ln>
          <a:effectLst/>
        </p:spPr>
      </p:pic>
      <p:pic>
        <p:nvPicPr>
          <p:cNvPr id="43" name="Picture 42">
            <a:extLst>
              <a:ext uri="{FF2B5EF4-FFF2-40B4-BE49-F238E27FC236}">
                <a16:creationId xmlns:a16="http://schemas.microsoft.com/office/drawing/2014/main" id="{F190E283-EDDA-4498-B642-C477557333B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5105400"/>
            <a:ext cx="1219200"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342</TotalTime>
  <Words>179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2856 Curran Place Planters Pointe ~ Mount Pleasant, SC 29466 MLS# 18033238 ~ $368,500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2019-02-14T15:27:35Z</dcterms:modified>
</cp:coreProperties>
</file>