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3/26/2019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3898"/>
            <a:ext cx="7316917" cy="1837100"/>
          </a:xfrm>
        </p:spPr>
        <p:txBody>
          <a:bodyPr anchor="ctr">
            <a:noAutofit/>
          </a:bodyPr>
          <a:lstStyle/>
          <a:p>
            <a:r>
              <a:rPr lang="en-US" sz="1200" dirty="0">
                <a:solidFill>
                  <a:schemeClr val="accent1">
                    <a:lumMod val="50000"/>
                  </a:schemeClr>
                </a:solidFill>
                <a:latin typeface="Trebuchet MS" panose="020B0603020202020204" pitchFamily="34" charset="0"/>
              </a:rPr>
              <a:t>IMMACULATE RANCH STYLE 3 BR, 2 BA HOME WITH FINISHED BONUS ROOM OVER GARAGE. SELLER WILL PROVIDE $3500 TOWARDS BUYERS CLOSING COST AND AN ADDITIONAL $1750 AVAILABLE IN BUYERS CONCESSIONS IF BUYER USES CAROLINA ONE MORTGAGE . THAT'S RIGHT ! $1750 WHICH WILL BE APPLIED TOWARDS BUYERS CLOSING COST AND PREPAIDS THIS CREDIT IS IN ADDITION TO ANY NEGOTIATED SELLERS CONCESSIONS. RARELY DOES A HOME IN THIS CONDITION, IN THIS LOCATION AT THIS PRICE WITH THESE CONCESSIONS COME ALONG. THE SELLER HAS REPLACE HVAC WITH HIGH EFFICIENCY 15 SEER HEAT PUMP., REPLACED THE KITCHEN COUNTER TOPS WITH QUARTZ SOLID SURFACE TOPS, INSTALLED CERAMIC FLOORING IN ENTRY FOYER, KITCHEN AND BOTH BATH ROOMS , INSTALLED NEW FAN W/LIGHT IN GR. READY FOR IMMEDIATE OCCUPANCY. RENT TILL CLOSING WITH APPROVED CREDIT</a:t>
            </a:r>
          </a:p>
        </p:txBody>
      </p:sp>
      <p:sp>
        <p:nvSpPr>
          <p:cNvPr id="2" name="Title 1"/>
          <p:cNvSpPr>
            <a:spLocks noGrp="1"/>
          </p:cNvSpPr>
          <p:nvPr>
            <p:ph type="ctrTitle"/>
          </p:nvPr>
        </p:nvSpPr>
        <p:spPr>
          <a:xfrm>
            <a:off x="-7339" y="6059963"/>
            <a:ext cx="7312912" cy="913772"/>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2856 Curran Place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Planters Pointe ~ Mount Pleasant, SC 29466</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MLS# 18033238 ~ $364,900</a:t>
            </a:r>
            <a:endParaRPr lang="en-US" sz="14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0"/>
            <a:ext cx="7315200" cy="430887"/>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PRICE REDUCTION $$ PLUS BUYER CONCESSIONS $$</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1" y="4435571"/>
            <a:ext cx="4561265" cy="523220"/>
          </a:xfrm>
          <a:prstGeom prst="rect">
            <a:avLst/>
          </a:prstGeom>
        </p:spPr>
        <p:txBody>
          <a:bodyPr wrap="square">
            <a:spAutoFit/>
          </a:bodyPr>
          <a:lstStyle/>
          <a:p>
            <a:r>
              <a:rPr lang="en-US" sz="2800" b="1" i="1" dirty="0">
                <a:ln w="10541" cmpd="sng">
                  <a:noFill/>
                  <a:prstDash val="solid"/>
                </a:ln>
                <a:solidFill>
                  <a:schemeClr val="bg1"/>
                </a:solidFill>
                <a:latin typeface="Trebuchet MS" panose="020B0603020202020204" pitchFamily="34" charset="0"/>
              </a:rPr>
              <a:t>Rent to Own!</a:t>
            </a: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57600" y="5105400"/>
            <a:ext cx="12192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6000" y="5105400"/>
            <a:ext cx="1219200" cy="914400"/>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876800" y="5105400"/>
            <a:ext cx="1219200" cy="914400"/>
          </a:xfrm>
          <a:prstGeom prst="rect">
            <a:avLst/>
          </a:prstGeom>
          <a:ln w="3175">
            <a:solidFill>
              <a:schemeClr val="bg1"/>
            </a:solidFill>
          </a:ln>
          <a:effectLst/>
        </p:spPr>
      </p:pic>
      <p:pic>
        <p:nvPicPr>
          <p:cNvPr id="30" name="Picture 29">
            <a:extLst>
              <a:ext uri="{FF2B5EF4-FFF2-40B4-BE49-F238E27FC236}">
                <a16:creationId xmlns:a16="http://schemas.microsoft.com/office/drawing/2014/main" id="{CF6E95A2-FA6D-473E-88C8-3FB352BC10C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19200" y="5105400"/>
            <a:ext cx="1219200" cy="914400"/>
          </a:xfrm>
          <a:prstGeom prst="rect">
            <a:avLst/>
          </a:prstGeom>
          <a:ln w="3175">
            <a:solidFill>
              <a:schemeClr val="bg1"/>
            </a:solidFill>
          </a:ln>
          <a:effectLst/>
        </p:spPr>
      </p:pic>
      <p:pic>
        <p:nvPicPr>
          <p:cNvPr id="36" name="Picture 35">
            <a:extLst>
              <a:ext uri="{FF2B5EF4-FFF2-40B4-BE49-F238E27FC236}">
                <a16:creationId xmlns:a16="http://schemas.microsoft.com/office/drawing/2014/main" id="{CE2FEDE5-A562-49E8-9A90-30F22CBDB1DC}"/>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438400" y="5105400"/>
            <a:ext cx="1219200" cy="914400"/>
          </a:xfrm>
          <a:prstGeom prst="rect">
            <a:avLst/>
          </a:prstGeom>
          <a:ln w="3175">
            <a:solidFill>
              <a:schemeClr val="bg1"/>
            </a:solidFill>
          </a:ln>
          <a:effectLst/>
        </p:spPr>
      </p:pic>
      <p:pic>
        <p:nvPicPr>
          <p:cNvPr id="43" name="Picture 42">
            <a:extLst>
              <a:ext uri="{FF2B5EF4-FFF2-40B4-BE49-F238E27FC236}">
                <a16:creationId xmlns:a16="http://schemas.microsoft.com/office/drawing/2014/main" id="{F190E283-EDDA-4498-B642-C477557333B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5105400"/>
            <a:ext cx="1219200" cy="9144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347</TotalTime>
  <Words>174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2856 Curran Place Planters Pointe ~ Mount Pleasant, SC 29466 MLS# 18033238 ~ $364,900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2019-03-26T12:14:27Z</dcterms:modified>
</cp:coreProperties>
</file>