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4/17/2019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3898"/>
            <a:ext cx="7316917" cy="1837100"/>
          </a:xfrm>
        </p:spPr>
        <p:txBody>
          <a:bodyPr anchor="ctr">
            <a:noAutofit/>
          </a:bodyPr>
          <a:lstStyle/>
          <a:p>
            <a:r>
              <a:rPr lang="en-US" sz="1200" b="1" i="1" dirty="0">
                <a:solidFill>
                  <a:srgbClr val="FF0000"/>
                </a:solidFill>
                <a:latin typeface="Trebuchet MS" panose="020B0603020202020204" pitchFamily="34" charset="0"/>
              </a:rPr>
              <a:t>OPPORTUNITY AWAITS! DO NOT DELAY!</a:t>
            </a:r>
          </a:p>
          <a:p>
            <a:r>
              <a:rPr lang="en-US" sz="1200" dirty="0">
                <a:solidFill>
                  <a:schemeClr val="accent1">
                    <a:lumMod val="50000"/>
                  </a:schemeClr>
                </a:solidFill>
                <a:latin typeface="Trebuchet MS" panose="020B0603020202020204" pitchFamily="34" charset="0"/>
              </a:rPr>
              <a:t>IMMACULATE RANCH STYLE 3/4 BR, 2 BA HOME WITH FINISHED BONUS ROOM OVER GARAGE. $1750 LENDER CREDIT IS AVAILABLE AND WILL BE APPLIED TOWARDS BUYER'S CLOSING COSTS AND PRE-PAIDS IF THE BUYER CHOOSES TO USE CAROLINA ONE MORTGAGE. THIS CREDIT IS IN ADDITION TO ANY NEGOTIATED SELLER CONCESSIONS. RARELY DOES A HOME IN THIS CONDITION, IN THIS LOCATION AT THIS PRICE WITH THESE CONCESSIONS COME ALONG. THE SELLER HAS REPLACE HVAC WITH HIGH EFFICIENCY 15 SEER HEAT PUMP., REPLACED THE KITCHEN COUNTER TOPS WITH TOP OF THE LINE QUARTZ SOLID SURFACE COUNTER TOPS, INSTALLED CERAMIC TILE FLOORING IN THE KITCHEN, FOYER, AND BOTH BATH ROOMS , INSTALLED NEW CEILING FAN W/LIGHT FIXTURE IN GREAT ROOM. READY FOR IMMEDIATE OCCUPANCY. RENT TILL CLOSING WITH APPROVED CREDIT.</a:t>
            </a:r>
          </a:p>
        </p:txBody>
      </p:sp>
      <p:sp>
        <p:nvSpPr>
          <p:cNvPr id="2" name="Title 1"/>
          <p:cNvSpPr>
            <a:spLocks noGrp="1"/>
          </p:cNvSpPr>
          <p:nvPr>
            <p:ph type="ctrTitle"/>
          </p:nvPr>
        </p:nvSpPr>
        <p:spPr>
          <a:xfrm>
            <a:off x="-7339" y="6059963"/>
            <a:ext cx="7312912" cy="913772"/>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2856 Curran Place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Planters Pointe ~ Mount Pleasant, SC 29466</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MLS# 18033238 ~ </a:t>
            </a:r>
            <a:r>
              <a:rPr lang="en-US" sz="1800" b="0" cap="none">
                <a:ln w="3175" cmpd="sng">
                  <a:noFill/>
                  <a:prstDash val="solid"/>
                </a:ln>
                <a:solidFill>
                  <a:schemeClr val="tx2">
                    <a:lumMod val="50000"/>
                  </a:schemeClr>
                </a:solidFill>
                <a:effectLst/>
                <a:latin typeface="Trebuchet MS" panose="020B0603020202020204" pitchFamily="34" charset="0"/>
              </a:rPr>
              <a:t>$356,900</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PRICE REDUCTION $$ PLUS BUYER CONCESSIONS $$</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1" y="4435571"/>
            <a:ext cx="4561265" cy="523220"/>
          </a:xfrm>
          <a:prstGeom prst="rect">
            <a:avLst/>
          </a:prstGeom>
        </p:spPr>
        <p:txBody>
          <a:bodyPr wrap="square">
            <a:spAutoFit/>
          </a:bodyPr>
          <a:lstStyle/>
          <a:p>
            <a:r>
              <a:rPr lang="en-US" sz="2800" b="1" i="1" dirty="0">
                <a:ln w="10541" cmpd="sng">
                  <a:noFill/>
                  <a:prstDash val="solid"/>
                </a:ln>
                <a:solidFill>
                  <a:schemeClr val="bg1"/>
                </a:solidFill>
                <a:latin typeface="Trebuchet MS" panose="020B0603020202020204" pitchFamily="34" charset="0"/>
              </a:rPr>
              <a:t>Rent to Own!</a:t>
            </a: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57600" y="5105400"/>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6000" y="5105400"/>
            <a:ext cx="1219200" cy="914400"/>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76800" y="5105400"/>
            <a:ext cx="12192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CF6E95A2-FA6D-473E-88C8-3FB352BC10C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19200" y="5105400"/>
            <a:ext cx="1219200" cy="914400"/>
          </a:xfrm>
          <a:prstGeom prst="rect">
            <a:avLst/>
          </a:prstGeom>
          <a:ln w="3175">
            <a:solidFill>
              <a:schemeClr val="bg1"/>
            </a:solidFill>
          </a:ln>
          <a:effectLst/>
        </p:spPr>
      </p:pic>
      <p:pic>
        <p:nvPicPr>
          <p:cNvPr id="36" name="Picture 35">
            <a:extLst>
              <a:ext uri="{FF2B5EF4-FFF2-40B4-BE49-F238E27FC236}">
                <a16:creationId xmlns:a16="http://schemas.microsoft.com/office/drawing/2014/main" id="{CE2FEDE5-A562-49E8-9A90-30F22CBDB1D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38400" y="5105400"/>
            <a:ext cx="1219200" cy="914400"/>
          </a:xfrm>
          <a:prstGeom prst="rect">
            <a:avLst/>
          </a:prstGeom>
          <a:ln w="3175">
            <a:solidFill>
              <a:schemeClr val="bg1"/>
            </a:solidFill>
          </a:ln>
          <a:effectLst/>
        </p:spPr>
      </p:pic>
      <p:pic>
        <p:nvPicPr>
          <p:cNvPr id="43" name="Picture 42">
            <a:extLst>
              <a:ext uri="{FF2B5EF4-FFF2-40B4-BE49-F238E27FC236}">
                <a16:creationId xmlns:a16="http://schemas.microsoft.com/office/drawing/2014/main" id="{F190E283-EDDA-4498-B642-C477557333B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105400"/>
            <a:ext cx="1219200"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348</TotalTime>
  <Words>178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2856 Curran Place Planters Pointe ~ Mount Pleasant, SC 29466 MLS# 18033238 ~ $356,900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2019-04-17T11:26:31Z</dcterms:modified>
</cp:coreProperties>
</file>