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9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5/21/2019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5/21/2019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7013898"/>
            <a:ext cx="7316917" cy="1837100"/>
          </a:xfrm>
        </p:spPr>
        <p:txBody>
          <a:bodyPr anchor="ctr">
            <a:noAutofit/>
          </a:bodyPr>
          <a:lstStyle/>
          <a:p>
            <a:r>
              <a:rPr lang="en-US" sz="1200" i="1" dirty="0">
                <a:solidFill>
                  <a:srgbClr val="FF0000"/>
                </a:solidFill>
                <a:latin typeface="Trebuchet MS" panose="020B0603020202020204" pitchFamily="34" charset="0"/>
              </a:rPr>
              <a:t>Property can be purchased for $350,000 cash ($356,900 with seller paying up to $6900 in closing cost)</a:t>
            </a:r>
          </a:p>
          <a:p>
            <a:endParaRPr lang="en-US" sz="1200" dirty="0">
              <a:solidFill>
                <a:schemeClr val="accent1">
                  <a:lumMod val="50000"/>
                </a:schemeClr>
              </a:solidFill>
              <a:latin typeface="Trebuchet MS" panose="020B0603020202020204" pitchFamily="34" charset="0"/>
            </a:endParaRPr>
          </a:p>
          <a:p>
            <a:r>
              <a:rPr lang="en-US" sz="1200" dirty="0">
                <a:solidFill>
                  <a:schemeClr val="accent1">
                    <a:lumMod val="50000"/>
                  </a:schemeClr>
                </a:solidFill>
                <a:latin typeface="Trebuchet MS" panose="020B0603020202020204" pitchFamily="34" charset="0"/>
              </a:rPr>
              <a:t>This rare single story 3br, 2ba ranch style home with bonus room is vacant with lots of upgrades added, new smooth top electric range and microwave oven, Bosch stainless steel dishwasher, side by side refrigerator, new Quartz kitchen counter tops, ceramic tile entry foyer, kitchen flooring and bathroom flooring, Sony Flat screen TV mounted over Fireplace, upgraded light fixtures, upgraded 15 Seer </a:t>
            </a:r>
            <a:r>
              <a:rPr lang="en-US" sz="1200" err="1">
                <a:solidFill>
                  <a:schemeClr val="accent1">
                    <a:lumMod val="50000"/>
                  </a:schemeClr>
                </a:solidFill>
                <a:latin typeface="Trebuchet MS" panose="020B0603020202020204" pitchFamily="34" charset="0"/>
              </a:rPr>
              <a:t>HVAC</a:t>
            </a:r>
            <a:r>
              <a:rPr lang="en-US" sz="1200">
                <a:solidFill>
                  <a:schemeClr val="accent1">
                    <a:lumMod val="50000"/>
                  </a:schemeClr>
                </a:solidFill>
                <a:latin typeface="Trebuchet MS" panose="020B0603020202020204" pitchFamily="34" charset="0"/>
              </a:rPr>
              <a:t>, Upgraded </a:t>
            </a:r>
            <a:r>
              <a:rPr lang="en-US" sz="1200" dirty="0">
                <a:solidFill>
                  <a:schemeClr val="accent1">
                    <a:lumMod val="50000"/>
                  </a:schemeClr>
                </a:solidFill>
                <a:latin typeface="Trebuchet MS" panose="020B0603020202020204" pitchFamily="34" charset="0"/>
              </a:rPr>
              <a:t>hot water heater, spacious two car garage, Large bonus room or 4th bedroom, large back yard and on </a:t>
            </a:r>
            <a:r>
              <a:rPr lang="en-US" sz="1200" dirty="0" err="1">
                <a:solidFill>
                  <a:schemeClr val="accent1">
                    <a:lumMod val="50000"/>
                  </a:schemeClr>
                </a:solidFill>
                <a:latin typeface="Trebuchet MS" panose="020B0603020202020204" pitchFamily="34" charset="0"/>
              </a:rPr>
              <a:t>cul</a:t>
            </a:r>
            <a:r>
              <a:rPr lang="en-US" sz="1200" dirty="0">
                <a:solidFill>
                  <a:schemeClr val="accent1">
                    <a:lumMod val="50000"/>
                  </a:schemeClr>
                </a:solidFill>
                <a:latin typeface="Trebuchet MS" panose="020B0603020202020204" pitchFamily="34" charset="0"/>
              </a:rPr>
              <a:t> de sac street. The best schools for Mt Pleasant, Pool, Tennis, Playground all inclusive in HOA. Walk to Harris Teeter and Lowes Super food store.</a:t>
            </a:r>
          </a:p>
        </p:txBody>
      </p:sp>
      <p:sp>
        <p:nvSpPr>
          <p:cNvPr id="2" name="Title 1"/>
          <p:cNvSpPr>
            <a:spLocks noGrp="1"/>
          </p:cNvSpPr>
          <p:nvPr>
            <p:ph type="ctrTitle"/>
          </p:nvPr>
        </p:nvSpPr>
        <p:spPr>
          <a:xfrm>
            <a:off x="-7339" y="6059963"/>
            <a:ext cx="7312912" cy="913772"/>
          </a:xfrm>
        </p:spPr>
        <p:txBody>
          <a:bodyPr anchor="t">
            <a:noAutofit/>
            <a:scene3d>
              <a:camera prst="orthographicFront"/>
              <a:lightRig rig="soft" dir="t">
                <a:rot lat="0" lon="0" rev="17220000"/>
              </a:lightRig>
            </a:scene3d>
            <a:sp3d prstMaterial="softEdge"/>
          </a:bodyPr>
          <a:lstStyle/>
          <a:p>
            <a:r>
              <a:rPr lang="en-US" sz="2400" cap="none" dirty="0">
                <a:ln w="3175" cmpd="sng">
                  <a:noFill/>
                  <a:prstDash val="solid"/>
                </a:ln>
                <a:solidFill>
                  <a:schemeClr val="tx2">
                    <a:lumMod val="50000"/>
                  </a:schemeClr>
                </a:solidFill>
                <a:effectLst/>
                <a:latin typeface="Trebuchet MS" panose="020B0603020202020204" pitchFamily="34" charset="0"/>
              </a:rPr>
              <a:t>2856 Curran Place</a:t>
            </a:r>
            <a:br>
              <a:rPr lang="en-US" sz="2000" b="0" cap="none" dirty="0">
                <a:ln w="3175" cmpd="sng">
                  <a:noFill/>
                  <a:prstDash val="solid"/>
                </a:ln>
                <a:solidFill>
                  <a:schemeClr val="tx2">
                    <a:lumMod val="50000"/>
                  </a:schemeClr>
                </a:solidFill>
                <a:effectLst/>
                <a:latin typeface="Trebuchet MS" panose="020B0603020202020204" pitchFamily="34" charset="0"/>
              </a:rPr>
            </a:br>
            <a:r>
              <a:rPr lang="en-US" sz="1800" b="0" cap="none" dirty="0">
                <a:ln w="3175" cmpd="sng">
                  <a:noFill/>
                  <a:prstDash val="solid"/>
                </a:ln>
                <a:solidFill>
                  <a:schemeClr val="tx2">
                    <a:lumMod val="50000"/>
                  </a:schemeClr>
                </a:solidFill>
                <a:effectLst/>
                <a:latin typeface="Trebuchet MS" panose="020B0603020202020204" pitchFamily="34" charset="0"/>
              </a:rPr>
              <a:t>Planters Pointe ~ Mount Pleasant, SC 29466</a:t>
            </a:r>
            <a:br>
              <a:rPr lang="en-US" sz="1800" b="0" cap="none" dirty="0">
                <a:ln w="3175" cmpd="sng">
                  <a:noFill/>
                  <a:prstDash val="solid"/>
                </a:ln>
                <a:solidFill>
                  <a:schemeClr val="tx2">
                    <a:lumMod val="50000"/>
                  </a:schemeClr>
                </a:solidFill>
                <a:effectLst/>
                <a:latin typeface="Trebuchet MS" panose="020B0603020202020204" pitchFamily="34" charset="0"/>
              </a:rPr>
            </a:br>
            <a:r>
              <a:rPr lang="en-US" sz="1800" b="0" cap="none" dirty="0">
                <a:ln w="3175" cmpd="sng">
                  <a:noFill/>
                  <a:prstDash val="solid"/>
                </a:ln>
                <a:solidFill>
                  <a:schemeClr val="tx2">
                    <a:lumMod val="50000"/>
                  </a:schemeClr>
                </a:solidFill>
                <a:effectLst/>
                <a:latin typeface="Trebuchet MS" panose="020B0603020202020204" pitchFamily="34" charset="0"/>
              </a:rPr>
              <a:t>MLS# 18033238 ~ </a:t>
            </a:r>
            <a:r>
              <a:rPr lang="en-US" sz="1800" b="0" cap="none">
                <a:ln w="3175" cmpd="sng">
                  <a:noFill/>
                  <a:prstDash val="solid"/>
                </a:ln>
                <a:solidFill>
                  <a:schemeClr val="tx2">
                    <a:lumMod val="50000"/>
                  </a:schemeClr>
                </a:solidFill>
                <a:effectLst/>
                <a:latin typeface="Trebuchet MS" panose="020B0603020202020204" pitchFamily="34" charset="0"/>
              </a:rPr>
              <a:t>$356,900</a:t>
            </a:r>
            <a:endParaRPr lang="en-US" sz="1400" cap="none" dirty="0">
              <a:ln w="3175" cmpd="sng">
                <a:noFill/>
                <a:prstDash val="solid"/>
              </a:ln>
              <a:solidFill>
                <a:srgbClr val="FF0000"/>
              </a:solidFill>
              <a:effectLst/>
              <a:highlight>
                <a:srgbClr val="FFFF00"/>
              </a:highligh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15389"/>
            <a:ext cx="7315200" cy="461665"/>
          </a:xfrm>
          <a:prstGeom prst="rect">
            <a:avLst/>
          </a:prstGeom>
          <a:noFill/>
        </p:spPr>
        <p:txBody>
          <a:bodyPr wrap="square" anchor="ctr">
            <a:spAutoFit/>
          </a:bodyPr>
          <a:lstStyle/>
          <a:p>
            <a:pPr algn="ctr"/>
            <a:r>
              <a:rPr lang="en-US" sz="2400" b="1" i="1" dirty="0">
                <a:ln w="3175">
                  <a:noFill/>
                </a:ln>
                <a:solidFill>
                  <a:srgbClr val="FFFF00"/>
                </a:solidFill>
                <a:effectLst>
                  <a:outerShdw blurRad="38100" dist="38100" dir="2700000" algn="tl">
                    <a:srgbClr val="000000">
                      <a:alpha val="43137"/>
                    </a:srgbClr>
                  </a:outerShdw>
                </a:effectLst>
                <a:latin typeface="Trebuchet MS" panose="020B0603020202020204" pitchFamily="34" charset="0"/>
              </a:rPr>
              <a:t>Best Price, Location, &amp; Condition for Mt Pleasant</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1" y="4114800"/>
            <a:ext cx="7315201" cy="830997"/>
          </a:xfrm>
          <a:prstGeom prst="rect">
            <a:avLst/>
          </a:prstGeom>
        </p:spPr>
        <p:txBody>
          <a:bodyPr wrap="square">
            <a:spAutoFit/>
          </a:bodyPr>
          <a:lstStyle/>
          <a:p>
            <a:pPr algn="r"/>
            <a:r>
              <a:rPr lang="en-US" sz="2400" b="1" i="1" dirty="0">
                <a:ln w="10541" cmpd="sng">
                  <a:noFill/>
                  <a:prstDash val="solid"/>
                </a:ln>
                <a:solidFill>
                  <a:schemeClr val="bg1"/>
                </a:solidFill>
                <a:latin typeface="Trebuchet MS" panose="020B0603020202020204" pitchFamily="34" charset="0"/>
              </a:rPr>
              <a:t>RENT TO OWN</a:t>
            </a:r>
          </a:p>
          <a:p>
            <a:pPr algn="r"/>
            <a:r>
              <a:rPr lang="en-US" sz="2400" b="1" i="1" dirty="0">
                <a:ln w="10541" cmpd="sng">
                  <a:noFill/>
                  <a:prstDash val="solid"/>
                </a:ln>
                <a:solidFill>
                  <a:schemeClr val="bg1"/>
                </a:solidFill>
                <a:latin typeface="Trebuchet MS" panose="020B0603020202020204" pitchFamily="34" charset="0"/>
              </a:rPr>
              <a:t>$2,400 PER MONTH!!!</a:t>
            </a: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4564" y="-3365832"/>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657600" y="5105400"/>
            <a:ext cx="1219200" cy="914400"/>
          </a:xfrm>
          <a:prstGeom prst="rect">
            <a:avLst/>
          </a:prstGeom>
          <a:ln w="3175">
            <a:solidFill>
              <a:schemeClr val="bg1"/>
            </a:solidFill>
          </a:ln>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096000" y="5105400"/>
            <a:ext cx="1219200" cy="914400"/>
          </a:xfrm>
          <a:prstGeom prst="rect">
            <a:avLst/>
          </a:prstGeom>
          <a:ln w="3175">
            <a:solidFill>
              <a:schemeClr val="bg1"/>
            </a:solidFill>
          </a:ln>
          <a:effectLst/>
        </p:spPr>
      </p:pic>
      <p:pic>
        <p:nvPicPr>
          <p:cNvPr id="26" name="Picture 25">
            <a:extLst>
              <a:ext uri="{FF2B5EF4-FFF2-40B4-BE49-F238E27FC236}">
                <a16:creationId xmlns:a16="http://schemas.microsoft.com/office/drawing/2014/main" id="{77231F87-6AE0-4E98-BD6A-D8E497EA6637}"/>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876800" y="5105400"/>
            <a:ext cx="1219200" cy="914400"/>
          </a:xfrm>
          <a:prstGeom prst="rect">
            <a:avLst/>
          </a:prstGeom>
          <a:ln w="3175">
            <a:solidFill>
              <a:schemeClr val="bg1"/>
            </a:solidFill>
          </a:ln>
          <a:effectLst/>
        </p:spPr>
      </p:pic>
      <p:pic>
        <p:nvPicPr>
          <p:cNvPr id="30" name="Picture 29">
            <a:extLst>
              <a:ext uri="{FF2B5EF4-FFF2-40B4-BE49-F238E27FC236}">
                <a16:creationId xmlns:a16="http://schemas.microsoft.com/office/drawing/2014/main" id="{CF6E95A2-FA6D-473E-88C8-3FB352BC10C2}"/>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219200" y="5105400"/>
            <a:ext cx="1219200" cy="914400"/>
          </a:xfrm>
          <a:prstGeom prst="rect">
            <a:avLst/>
          </a:prstGeom>
          <a:ln w="3175">
            <a:solidFill>
              <a:schemeClr val="bg1"/>
            </a:solidFill>
          </a:ln>
          <a:effectLst/>
        </p:spPr>
      </p:pic>
      <p:pic>
        <p:nvPicPr>
          <p:cNvPr id="36" name="Picture 35">
            <a:extLst>
              <a:ext uri="{FF2B5EF4-FFF2-40B4-BE49-F238E27FC236}">
                <a16:creationId xmlns:a16="http://schemas.microsoft.com/office/drawing/2014/main" id="{CE2FEDE5-A562-49E8-9A90-30F22CBDB1DC}"/>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438400" y="5105400"/>
            <a:ext cx="1219200" cy="914400"/>
          </a:xfrm>
          <a:prstGeom prst="rect">
            <a:avLst/>
          </a:prstGeom>
          <a:ln w="3175">
            <a:solidFill>
              <a:schemeClr val="bg1"/>
            </a:solidFill>
          </a:ln>
          <a:effectLst/>
        </p:spPr>
      </p:pic>
      <p:pic>
        <p:nvPicPr>
          <p:cNvPr id="43" name="Picture 42">
            <a:extLst>
              <a:ext uri="{FF2B5EF4-FFF2-40B4-BE49-F238E27FC236}">
                <a16:creationId xmlns:a16="http://schemas.microsoft.com/office/drawing/2014/main" id="{F190E283-EDDA-4498-B642-C477557333B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0" y="5105400"/>
            <a:ext cx="1219200" cy="914400"/>
          </a:xfrm>
          <a:prstGeom prst="rect">
            <a:avLst/>
          </a:prstGeom>
          <a:ln w="3175">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351</TotalTime>
  <Words>186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2856 Curran Place Planters Pointe ~ Mount Pleasant, SC 29466 MLS# 18033238 ~ $356,900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87</cp:revision>
  <dcterms:created xsi:type="dcterms:W3CDTF">2006-08-16T00:00:00Z</dcterms:created>
  <dcterms:modified xsi:type="dcterms:W3CDTF">2019-05-21T14:26:30Z</dcterms:modified>
</cp:coreProperties>
</file>