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3152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30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50" d="100"/>
          <a:sy n="150" d="100"/>
        </p:scale>
        <p:origin x="120" y="-6492"/>
      </p:cViewPr>
      <p:guideLst>
        <p:guide orient="horz" pos="3168"/>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37624" y="2011680"/>
            <a:ext cx="658368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12/28/2018</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097280" y="4886490"/>
            <a:ext cx="512064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12/28/2018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402803"/>
            <a:ext cx="164592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65760" y="402803"/>
            <a:ext cx="481584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12/28/2018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12/28/2018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80160" y="894080"/>
            <a:ext cx="566928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280160" y="3678086"/>
            <a:ext cx="566928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12/28/2018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339840" y="9411124"/>
            <a:ext cx="6096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3657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37185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12/28/2018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65760" y="400473"/>
            <a:ext cx="658368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365760" y="2251498"/>
            <a:ext cx="323215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716020" y="2251498"/>
            <a:ext cx="323342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65760" y="3464561"/>
            <a:ext cx="323215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716020" y="3464561"/>
            <a:ext cx="323342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12/28/2018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12/28/2018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12/28/2018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400473"/>
            <a:ext cx="2406650"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365761" y="2235201"/>
            <a:ext cx="2406650"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2860040" y="400474"/>
            <a:ext cx="4089400"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12/28/2018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63040" y="894080"/>
            <a:ext cx="438912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463040" y="2686897"/>
            <a:ext cx="438912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463040" y="1711287"/>
            <a:ext cx="438912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12/28/2018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65760" y="402802"/>
            <a:ext cx="658368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365760" y="2346960"/>
            <a:ext cx="658368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365760" y="9411124"/>
            <a:ext cx="170688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12/28/2018</a:t>
            </a:fld>
            <a:endParaRPr lang="en-US"/>
          </a:p>
        </p:txBody>
      </p:sp>
      <p:sp>
        <p:nvSpPr>
          <p:cNvPr id="3" name="Footer Placeholder 2"/>
          <p:cNvSpPr>
            <a:spLocks noGrp="1"/>
          </p:cNvSpPr>
          <p:nvPr>
            <p:ph type="ftr" sz="quarter" idx="3"/>
          </p:nvPr>
        </p:nvSpPr>
        <p:spPr>
          <a:xfrm>
            <a:off x="2499360" y="9411124"/>
            <a:ext cx="231648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339840" y="9411124"/>
            <a:ext cx="6096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13" Type="http://schemas.openxmlformats.org/officeDocument/2006/relationships/image" Target="../media/image13.jpeg"/><Relationship Id="rId3" Type="http://schemas.openxmlformats.org/officeDocument/2006/relationships/image" Target="../media/image3.jpeg"/><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jpg"/><Relationship Id="rId16" Type="http://schemas.openxmlformats.org/officeDocument/2006/relationships/image" Target="../media/image16.jpe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5" Type="http://schemas.openxmlformats.org/officeDocument/2006/relationships/image" Target="../media/image15.jpeg"/><Relationship Id="rId10" Type="http://schemas.openxmlformats.org/officeDocument/2006/relationships/image" Target="../media/image10.jpeg"/><Relationship Id="rId4" Type="http://schemas.openxmlformats.org/officeDocument/2006/relationships/image" Target="../media/image4.jpg"/><Relationship Id="rId9" Type="http://schemas.openxmlformats.org/officeDocument/2006/relationships/image" Target="../media/image9.jpeg"/><Relationship Id="rId14" Type="http://schemas.openxmlformats.org/officeDocument/2006/relationships/image" Target="../media/image1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7315200" cy="5486400"/>
          </a:xfrm>
          <a:prstGeom prst="rect">
            <a:avLst/>
          </a:prstGeom>
          <a:ln w="3175">
            <a:noFill/>
          </a:ln>
          <a:effectLst/>
        </p:spPr>
      </p:pic>
      <p:sp>
        <p:nvSpPr>
          <p:cNvPr id="21" name="Rectangle 20"/>
          <p:cNvSpPr/>
          <p:nvPr/>
        </p:nvSpPr>
        <p:spPr>
          <a:xfrm>
            <a:off x="7485869" y="7474588"/>
            <a:ext cx="819932" cy="1377984"/>
          </a:xfrm>
          <a:prstGeom prst="rect">
            <a:avLst/>
          </a:prstGeom>
          <a:solidFill>
            <a:schemeClr val="tx2">
              <a:lumMod val="75000"/>
            </a:schemeClr>
          </a:solid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858" y="7054060"/>
            <a:ext cx="7316917" cy="1776856"/>
          </a:xfrm>
        </p:spPr>
        <p:txBody>
          <a:bodyPr anchor="ctr">
            <a:noAutofit/>
          </a:bodyPr>
          <a:lstStyle/>
          <a:p>
            <a:r>
              <a:rPr lang="en-US" sz="1400" dirty="0">
                <a:solidFill>
                  <a:schemeClr val="accent1">
                    <a:lumMod val="50000"/>
                  </a:schemeClr>
                </a:solidFill>
                <a:latin typeface="Trebuchet MS" panose="020B0603020202020204" pitchFamily="34" charset="0"/>
              </a:rPr>
              <a:t>This immaculate three bedroom, 2 bath single story ranch home has finished room over double car garage which can be used as 4th bedroom. Better than new condition as owners have made almost every upgrade possible. Move in ready condition. Property can be rented for $2,400 per month with lease option. Seller willing to pay $1,500 towards buyers closing cost or provide washer and dryer not to exceed $1,500. Rarely does one find a home in this condition for the price in Mt Pleasant. Vacant. Rent until closing with pre approval letter, proof of funds and good credit score. Easy to show.</a:t>
            </a:r>
          </a:p>
        </p:txBody>
      </p:sp>
      <p:sp>
        <p:nvSpPr>
          <p:cNvPr id="2" name="Title 1"/>
          <p:cNvSpPr>
            <a:spLocks noGrp="1"/>
          </p:cNvSpPr>
          <p:nvPr>
            <p:ph type="ctrTitle"/>
          </p:nvPr>
        </p:nvSpPr>
        <p:spPr>
          <a:xfrm>
            <a:off x="-7339" y="6080044"/>
            <a:ext cx="7312912" cy="913772"/>
          </a:xfrm>
        </p:spPr>
        <p:txBody>
          <a:bodyPr anchor="t">
            <a:noAutofit/>
            <a:scene3d>
              <a:camera prst="orthographicFront"/>
              <a:lightRig rig="soft" dir="t">
                <a:rot lat="0" lon="0" rev="17220000"/>
              </a:lightRig>
            </a:scene3d>
            <a:sp3d prstMaterial="softEdge"/>
          </a:bodyPr>
          <a:lstStyle/>
          <a:p>
            <a:r>
              <a:rPr lang="en-US" sz="2400" cap="none" dirty="0">
                <a:ln w="3175" cmpd="sng">
                  <a:noFill/>
                  <a:prstDash val="solid"/>
                </a:ln>
                <a:solidFill>
                  <a:schemeClr val="tx2">
                    <a:lumMod val="50000"/>
                  </a:schemeClr>
                </a:solidFill>
                <a:effectLst/>
                <a:latin typeface="Trebuchet MS" panose="020B0603020202020204" pitchFamily="34" charset="0"/>
              </a:rPr>
              <a:t>2856 Curran Place</a:t>
            </a:r>
            <a:br>
              <a:rPr lang="en-US" sz="2000" b="0" cap="none" dirty="0">
                <a:ln w="3175" cmpd="sng">
                  <a:noFill/>
                  <a:prstDash val="solid"/>
                </a:ln>
                <a:solidFill>
                  <a:schemeClr val="tx2">
                    <a:lumMod val="50000"/>
                  </a:schemeClr>
                </a:solidFill>
                <a:effectLst/>
                <a:latin typeface="Trebuchet MS" panose="020B0603020202020204" pitchFamily="34" charset="0"/>
              </a:rPr>
            </a:br>
            <a:r>
              <a:rPr lang="en-US" sz="1800" b="0" cap="none" dirty="0">
                <a:ln w="3175" cmpd="sng">
                  <a:noFill/>
                  <a:prstDash val="solid"/>
                </a:ln>
                <a:solidFill>
                  <a:schemeClr val="tx2">
                    <a:lumMod val="50000"/>
                  </a:schemeClr>
                </a:solidFill>
                <a:effectLst/>
                <a:latin typeface="Trebuchet MS" panose="020B0603020202020204" pitchFamily="34" charset="0"/>
              </a:rPr>
              <a:t>Planters Pointe ~ Mount Pleasant, SC 29466</a:t>
            </a:r>
            <a:br>
              <a:rPr lang="en-US" sz="1800" b="0" cap="none" dirty="0">
                <a:ln w="3175" cmpd="sng">
                  <a:noFill/>
                  <a:prstDash val="solid"/>
                </a:ln>
                <a:solidFill>
                  <a:schemeClr val="tx2">
                    <a:lumMod val="50000"/>
                  </a:schemeClr>
                </a:solidFill>
                <a:effectLst/>
                <a:latin typeface="Trebuchet MS" panose="020B0603020202020204" pitchFamily="34" charset="0"/>
              </a:rPr>
            </a:br>
            <a:r>
              <a:rPr lang="en-US" sz="1800" b="0" cap="none" dirty="0">
                <a:ln w="3175" cmpd="sng">
                  <a:noFill/>
                  <a:prstDash val="solid"/>
                </a:ln>
                <a:solidFill>
                  <a:schemeClr val="tx2">
                    <a:lumMod val="50000"/>
                  </a:schemeClr>
                </a:solidFill>
                <a:effectLst/>
                <a:latin typeface="Trebuchet MS" panose="020B0603020202020204" pitchFamily="34" charset="0"/>
              </a:rPr>
              <a:t>MLS# 18033238 ~ $369,900</a:t>
            </a:r>
            <a:endParaRPr lang="en-US" sz="1400" cap="none" dirty="0">
              <a:ln w="3175" cmpd="sng">
                <a:noFill/>
                <a:prstDash val="solid"/>
              </a:ln>
              <a:solidFill>
                <a:srgbClr val="FF0000"/>
              </a:solidFill>
              <a:effectLst/>
              <a:highlight>
                <a:srgbClr val="FFFF00"/>
              </a:highlight>
              <a:latin typeface="Trebuchet MS" panose="020B0603020202020204" pitchFamily="34" charset="0"/>
            </a:endParaRPr>
          </a:p>
        </p:txBody>
      </p:sp>
      <p:grpSp>
        <p:nvGrpSpPr>
          <p:cNvPr id="9" name="Group 8"/>
          <p:cNvGrpSpPr/>
          <p:nvPr/>
        </p:nvGrpSpPr>
        <p:grpSpPr>
          <a:xfrm>
            <a:off x="0" y="8891159"/>
            <a:ext cx="1524000" cy="1167241"/>
            <a:chOff x="0" y="8814959"/>
            <a:chExt cx="1524000" cy="1167241"/>
          </a:xfrm>
          <a:noFill/>
        </p:grpSpPr>
        <p:pic>
          <p:nvPicPr>
            <p:cNvPr id="16" name="Picture 1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52583" y="8814959"/>
              <a:ext cx="1018834" cy="700449"/>
            </a:xfrm>
            <a:prstGeom prst="rect">
              <a:avLst/>
            </a:prstGeom>
            <a:grpFill/>
          </p:spPr>
        </p:pic>
        <p:sp>
          <p:nvSpPr>
            <p:cNvPr id="18" name="Rectangle 17"/>
            <p:cNvSpPr/>
            <p:nvPr/>
          </p:nvSpPr>
          <p:spPr>
            <a:xfrm>
              <a:off x="0" y="9566702"/>
              <a:ext cx="1524000" cy="415498"/>
            </a:xfrm>
            <a:prstGeom prst="rect">
              <a:avLst/>
            </a:prstGeom>
            <a:grpFill/>
          </p:spPr>
          <p:txBody>
            <a:bodyPr wrap="square">
              <a:spAutoFit/>
            </a:bodyPr>
            <a:lstStyle/>
            <a:p>
              <a:pPr algn="ctr"/>
              <a:r>
                <a:rPr lang="en-US" sz="700" dirty="0">
                  <a:solidFill>
                    <a:schemeClr val="tx2"/>
                  </a:solidFill>
                  <a:latin typeface="Trebuchet MS" panose="020B0603020202020204" pitchFamily="34" charset="0"/>
                </a:rPr>
                <a:t>Carolina One Real Estate</a:t>
              </a:r>
            </a:p>
            <a:p>
              <a:pPr algn="ctr"/>
              <a:r>
                <a:rPr lang="en-US" sz="700" dirty="0">
                  <a:solidFill>
                    <a:schemeClr val="tx2"/>
                  </a:solidFill>
                  <a:latin typeface="Trebuchet MS" panose="020B0603020202020204" pitchFamily="34" charset="0"/>
                </a:rPr>
                <a:t>628 Long Point Rd.</a:t>
              </a:r>
            </a:p>
            <a:p>
              <a:pPr algn="ctr"/>
              <a:r>
                <a:rPr lang="en-US" sz="700" dirty="0">
                  <a:solidFill>
                    <a:schemeClr val="tx2"/>
                  </a:solidFill>
                  <a:latin typeface="Trebuchet MS" panose="020B0603020202020204" pitchFamily="34" charset="0"/>
                </a:rPr>
                <a:t>Mt Pleasant, SC 29464-3032</a:t>
              </a:r>
            </a:p>
          </p:txBody>
        </p:sp>
      </p:grpSp>
      <p:sp>
        <p:nvSpPr>
          <p:cNvPr id="23" name="Rectangle 22"/>
          <p:cNvSpPr/>
          <p:nvPr/>
        </p:nvSpPr>
        <p:spPr>
          <a:xfrm>
            <a:off x="0" y="0"/>
            <a:ext cx="7315200" cy="430887"/>
          </a:xfrm>
          <a:prstGeom prst="rect">
            <a:avLst/>
          </a:prstGeom>
          <a:noFill/>
        </p:spPr>
        <p:txBody>
          <a:bodyPr wrap="square" anchor="ctr">
            <a:spAutoFit/>
          </a:bodyPr>
          <a:lstStyle/>
          <a:p>
            <a:pPr algn="ctr"/>
            <a:r>
              <a:rPr lang="en-US" sz="2200" b="1" i="1" dirty="0">
                <a:ln w="3175">
                  <a:solidFill>
                    <a:schemeClr val="tx2"/>
                  </a:solidFill>
                </a:ln>
                <a:solidFill>
                  <a:srgbClr val="FFFF00"/>
                </a:solidFill>
                <a:effectLst>
                  <a:outerShdw blurRad="38100" dist="38100" dir="2700000" algn="tl">
                    <a:srgbClr val="000000">
                      <a:alpha val="43137"/>
                    </a:srgbClr>
                  </a:outerShdw>
                </a:effectLst>
                <a:latin typeface="Trebuchet MS" panose="020B0603020202020204" pitchFamily="34" charset="0"/>
              </a:rPr>
              <a:t>TRULY A RARE FIND ~ A MUST SEE!</a:t>
            </a:r>
          </a:p>
        </p:txBody>
      </p:sp>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944442" y="8891160"/>
            <a:ext cx="1280160" cy="1121664"/>
          </a:xfrm>
          <a:prstGeom prst="rect">
            <a:avLst/>
          </a:prstGeom>
        </p:spPr>
      </p:pic>
      <p:sp>
        <p:nvSpPr>
          <p:cNvPr id="5" name="Rectangle 4"/>
          <p:cNvSpPr/>
          <p:nvPr/>
        </p:nvSpPr>
        <p:spPr>
          <a:xfrm>
            <a:off x="8610600" y="4688936"/>
            <a:ext cx="1334020" cy="400110"/>
          </a:xfrm>
          <a:prstGeom prst="rect">
            <a:avLst/>
          </a:prstGeom>
        </p:spPr>
        <p:txBody>
          <a:bodyPr wrap="none">
            <a:spAutoFit/>
          </a:bodyPr>
          <a:lstStyle/>
          <a:p>
            <a:r>
              <a:rPr lang="en-US" b="1" i="1" dirty="0">
                <a:ln w="10541" cmpd="sng">
                  <a:noFill/>
                  <a:prstDash val="solid"/>
                </a:ln>
                <a:solidFill>
                  <a:srgbClr val="FF0000"/>
                </a:solidFill>
                <a:latin typeface="Trebuchet MS" panose="020B0603020202020204" pitchFamily="34" charset="0"/>
              </a:rPr>
              <a:t>$550,000</a:t>
            </a:r>
            <a:endParaRPr lang="en-US" b="1" i="1" dirty="0">
              <a:solidFill>
                <a:srgbClr val="FF0000"/>
              </a:solidFill>
            </a:endParaRPr>
          </a:p>
        </p:txBody>
      </p:sp>
      <p:cxnSp>
        <p:nvCxnSpPr>
          <p:cNvPr id="7" name="Straight Connector 6"/>
          <p:cNvCxnSpPr/>
          <p:nvPr/>
        </p:nvCxnSpPr>
        <p:spPr>
          <a:xfrm flipV="1">
            <a:off x="8849935" y="5273478"/>
            <a:ext cx="855349" cy="52769"/>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
        <p:nvSpPr>
          <p:cNvPr id="31" name="Rectangle 30"/>
          <p:cNvSpPr/>
          <p:nvPr/>
        </p:nvSpPr>
        <p:spPr>
          <a:xfrm>
            <a:off x="-1717" y="8928772"/>
            <a:ext cx="7315200" cy="1046440"/>
          </a:xfrm>
          <a:prstGeom prst="rect">
            <a:avLst/>
          </a:prstGeom>
          <a:noFill/>
        </p:spPr>
        <p:txBody>
          <a:bodyPr wrap="square">
            <a:spAutoFit/>
          </a:bodyPr>
          <a:lstStyle/>
          <a:p>
            <a:pPr algn="ctr"/>
            <a:r>
              <a:rPr lang="en-US" sz="1800" dirty="0">
                <a:solidFill>
                  <a:schemeClr val="tx2"/>
                </a:solidFill>
                <a:latin typeface="Trebuchet MS" panose="020B0603020202020204" pitchFamily="34" charset="0"/>
              </a:rPr>
              <a:t>Tommy Lovett</a:t>
            </a:r>
            <a:br>
              <a:rPr lang="en-US" sz="1800" dirty="0">
                <a:solidFill>
                  <a:schemeClr val="tx2"/>
                </a:solidFill>
                <a:latin typeface="Trebuchet MS" panose="020B0603020202020204" pitchFamily="34" charset="0"/>
              </a:rPr>
            </a:br>
            <a:r>
              <a:rPr lang="en-US" sz="1100" dirty="0">
                <a:solidFill>
                  <a:schemeClr val="tx2"/>
                </a:solidFill>
                <a:latin typeface="Trebuchet MS" panose="020B0603020202020204" pitchFamily="34" charset="0"/>
              </a:rPr>
              <a:t>Tommy - (843) 442-1276</a:t>
            </a:r>
            <a:br>
              <a:rPr lang="en-US" sz="1100" dirty="0">
                <a:solidFill>
                  <a:schemeClr val="tx2"/>
                </a:solidFill>
                <a:latin typeface="Trebuchet MS" panose="020B0603020202020204" pitchFamily="34" charset="0"/>
              </a:rPr>
            </a:br>
            <a:endParaRPr lang="en-US" sz="1100" dirty="0">
              <a:solidFill>
                <a:schemeClr val="tx2"/>
              </a:solidFill>
              <a:latin typeface="Trebuchet MS" panose="020B0603020202020204" pitchFamily="34" charset="0"/>
            </a:endParaRPr>
          </a:p>
          <a:p>
            <a:pPr algn="ctr"/>
            <a:r>
              <a:rPr lang="en-US" sz="1100" dirty="0">
                <a:solidFill>
                  <a:schemeClr val="tx2"/>
                </a:solidFill>
                <a:latin typeface="Trebuchet MS" panose="020B0603020202020204" pitchFamily="34" charset="0"/>
              </a:rPr>
              <a:t>tlovett@carolinaone.com</a:t>
            </a:r>
            <a:br>
              <a:rPr lang="en-US" sz="1100" dirty="0">
                <a:solidFill>
                  <a:schemeClr val="tx2"/>
                </a:solidFill>
                <a:latin typeface="Trebuchet MS" panose="020B0603020202020204" pitchFamily="34" charset="0"/>
              </a:rPr>
            </a:br>
            <a:r>
              <a:rPr lang="en-US" sz="1100" dirty="0">
                <a:solidFill>
                  <a:schemeClr val="tx2"/>
                </a:solidFill>
                <a:latin typeface="Trebuchet MS" panose="020B0603020202020204" pitchFamily="34" charset="0"/>
              </a:rPr>
              <a:t>www.tommylovettrealestate.com</a:t>
            </a:r>
          </a:p>
        </p:txBody>
      </p:sp>
      <p:grpSp>
        <p:nvGrpSpPr>
          <p:cNvPr id="6" name="Group 5">
            <a:extLst>
              <a:ext uri="{FF2B5EF4-FFF2-40B4-BE49-F238E27FC236}">
                <a16:creationId xmlns:a16="http://schemas.microsoft.com/office/drawing/2014/main" id="{1861825F-515E-483D-87CB-AE871388F5BA}"/>
              </a:ext>
            </a:extLst>
          </p:cNvPr>
          <p:cNvGrpSpPr/>
          <p:nvPr/>
        </p:nvGrpSpPr>
        <p:grpSpPr>
          <a:xfrm>
            <a:off x="144564" y="-3365832"/>
            <a:ext cx="7034102" cy="3209289"/>
            <a:chOff x="142875" y="533400"/>
            <a:chExt cx="7034102" cy="3209289"/>
          </a:xfrm>
        </p:grpSpPr>
        <p:pic>
          <p:nvPicPr>
            <p:cNvPr id="37" name="Picture 36"/>
            <p:cNvPicPr>
              <a:picLocks/>
            </p:cNvPicPr>
            <p:nvPr/>
          </p:nvPicPr>
          <p:blipFill>
            <a:blip r:embed="rId5" cstate="print">
              <a:extLst>
                <a:ext uri="{28A0092B-C50C-407E-A947-70E740481C1C}">
                  <a14:useLocalDpi xmlns:a14="http://schemas.microsoft.com/office/drawing/2010/main" val="0"/>
                </a:ext>
              </a:extLst>
            </a:blip>
            <a:stretch>
              <a:fillRect/>
            </a:stretch>
          </p:blipFill>
          <p:spPr>
            <a:xfrm>
              <a:off x="5957777" y="1730797"/>
              <a:ext cx="1219200" cy="813366"/>
            </a:xfrm>
            <a:prstGeom prst="rect">
              <a:avLst/>
            </a:prstGeom>
            <a:ln w="3175">
              <a:noFill/>
            </a:ln>
            <a:effectLst/>
          </p:spPr>
        </p:pic>
        <p:pic>
          <p:nvPicPr>
            <p:cNvPr id="38" name="Picture 37"/>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42875" y="533400"/>
              <a:ext cx="1215822" cy="811112"/>
            </a:xfrm>
            <a:prstGeom prst="rect">
              <a:avLst/>
            </a:prstGeom>
            <a:ln w="3175">
              <a:noFill/>
            </a:ln>
            <a:effectLst/>
          </p:spPr>
        </p:pic>
        <p:pic>
          <p:nvPicPr>
            <p:cNvPr id="39" name="Picture 38"/>
            <p:cNvPicPr>
              <a:picLocks/>
            </p:cNvPicPr>
            <p:nvPr/>
          </p:nvPicPr>
          <p:blipFill>
            <a:blip r:embed="rId7" cstate="print">
              <a:extLst>
                <a:ext uri="{28A0092B-C50C-407E-A947-70E740481C1C}">
                  <a14:useLocalDpi xmlns:a14="http://schemas.microsoft.com/office/drawing/2010/main" val="0"/>
                </a:ext>
              </a:extLst>
            </a:blip>
            <a:stretch>
              <a:fillRect/>
            </a:stretch>
          </p:blipFill>
          <p:spPr>
            <a:xfrm>
              <a:off x="5959469" y="533400"/>
              <a:ext cx="1217508" cy="812237"/>
            </a:xfrm>
            <a:prstGeom prst="rect">
              <a:avLst/>
            </a:prstGeom>
            <a:ln w="3175">
              <a:noFill/>
            </a:ln>
            <a:effectLst/>
          </p:spPr>
        </p:pic>
        <p:pic>
          <p:nvPicPr>
            <p:cNvPr id="40" name="Picture 39"/>
            <p:cNvPicPr>
              <a:picLocks/>
            </p:cNvPicPr>
            <p:nvPr/>
          </p:nvPicPr>
          <p:blipFill>
            <a:blip r:embed="rId8" cstate="print">
              <a:extLst>
                <a:ext uri="{28A0092B-C50C-407E-A947-70E740481C1C}">
                  <a14:useLocalDpi xmlns:a14="http://schemas.microsoft.com/office/drawing/2010/main" val="0"/>
                </a:ext>
              </a:extLst>
            </a:blip>
            <a:stretch>
              <a:fillRect/>
            </a:stretch>
          </p:blipFill>
          <p:spPr>
            <a:xfrm>
              <a:off x="142875" y="2931577"/>
              <a:ext cx="1215822" cy="811112"/>
            </a:xfrm>
            <a:prstGeom prst="rect">
              <a:avLst/>
            </a:prstGeom>
            <a:ln w="3175">
              <a:noFill/>
            </a:ln>
            <a:effectLst/>
          </p:spPr>
        </p:pic>
        <p:pic>
          <p:nvPicPr>
            <p:cNvPr id="24" name="Picture 23"/>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142875" y="1731361"/>
              <a:ext cx="1219200" cy="813366"/>
            </a:xfrm>
            <a:prstGeom prst="rect">
              <a:avLst/>
            </a:prstGeom>
            <a:ln w="3175">
              <a:noFill/>
            </a:ln>
            <a:effectLst/>
          </p:spPr>
        </p:pic>
        <p:pic>
          <p:nvPicPr>
            <p:cNvPr id="25" name="Picture 24"/>
            <p:cNvPicPr>
              <a:picLocks/>
            </p:cNvPicPr>
            <p:nvPr/>
          </p:nvPicPr>
          <p:blipFill>
            <a:blip r:embed="rId10" cstate="print">
              <a:extLst>
                <a:ext uri="{28A0092B-C50C-407E-A947-70E740481C1C}">
                  <a14:useLocalDpi xmlns:a14="http://schemas.microsoft.com/office/drawing/2010/main" val="0"/>
                </a:ext>
              </a:extLst>
            </a:blip>
            <a:stretch>
              <a:fillRect/>
            </a:stretch>
          </p:blipFill>
          <p:spPr>
            <a:xfrm>
              <a:off x="5957777" y="2929323"/>
              <a:ext cx="1219200" cy="813366"/>
            </a:xfrm>
            <a:prstGeom prst="rect">
              <a:avLst/>
            </a:prstGeom>
            <a:ln w="3175">
              <a:noFill/>
            </a:ln>
            <a:effectLst/>
          </p:spPr>
        </p:pic>
      </p:grpSp>
      <p:pic>
        <p:nvPicPr>
          <p:cNvPr id="32" name="Picture 31"/>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3657600" y="5105400"/>
            <a:ext cx="1219200" cy="914400"/>
          </a:xfrm>
          <a:prstGeom prst="rect">
            <a:avLst/>
          </a:prstGeom>
          <a:ln w="3175">
            <a:solidFill>
              <a:schemeClr val="bg1"/>
            </a:solidFill>
          </a:ln>
          <a:effectLst/>
        </p:spPr>
      </p:pic>
      <p:pic>
        <p:nvPicPr>
          <p:cNvPr id="33" name="Picture 32"/>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6096000" y="5105400"/>
            <a:ext cx="1219200" cy="914400"/>
          </a:xfrm>
          <a:prstGeom prst="rect">
            <a:avLst/>
          </a:prstGeom>
          <a:ln w="3175">
            <a:solidFill>
              <a:schemeClr val="bg1"/>
            </a:solidFill>
          </a:ln>
          <a:effectLst/>
        </p:spPr>
      </p:pic>
      <p:pic>
        <p:nvPicPr>
          <p:cNvPr id="26" name="Picture 25">
            <a:extLst>
              <a:ext uri="{FF2B5EF4-FFF2-40B4-BE49-F238E27FC236}">
                <a16:creationId xmlns:a16="http://schemas.microsoft.com/office/drawing/2014/main" id="{77231F87-6AE0-4E98-BD6A-D8E497EA6637}"/>
              </a:ext>
            </a:extLst>
          </p:cNvPr>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4876800" y="5105400"/>
            <a:ext cx="1219200" cy="914400"/>
          </a:xfrm>
          <a:prstGeom prst="rect">
            <a:avLst/>
          </a:prstGeom>
          <a:ln w="3175">
            <a:solidFill>
              <a:schemeClr val="bg1"/>
            </a:solidFill>
          </a:ln>
          <a:effectLst/>
        </p:spPr>
      </p:pic>
      <p:pic>
        <p:nvPicPr>
          <p:cNvPr id="30" name="Picture 29">
            <a:extLst>
              <a:ext uri="{FF2B5EF4-FFF2-40B4-BE49-F238E27FC236}">
                <a16:creationId xmlns:a16="http://schemas.microsoft.com/office/drawing/2014/main" id="{CF6E95A2-FA6D-473E-88C8-3FB352BC10C2}"/>
              </a:ext>
            </a:extLst>
          </p:cNvPr>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1219200" y="5105400"/>
            <a:ext cx="1219200" cy="914400"/>
          </a:xfrm>
          <a:prstGeom prst="rect">
            <a:avLst/>
          </a:prstGeom>
          <a:ln w="3175">
            <a:solidFill>
              <a:schemeClr val="bg1"/>
            </a:solidFill>
          </a:ln>
          <a:effectLst/>
        </p:spPr>
      </p:pic>
      <p:pic>
        <p:nvPicPr>
          <p:cNvPr id="36" name="Picture 35">
            <a:extLst>
              <a:ext uri="{FF2B5EF4-FFF2-40B4-BE49-F238E27FC236}">
                <a16:creationId xmlns:a16="http://schemas.microsoft.com/office/drawing/2014/main" id="{CE2FEDE5-A562-49E8-9A90-30F22CBDB1DC}"/>
              </a:ext>
            </a:extLst>
          </p:cNvPr>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2438400" y="5105400"/>
            <a:ext cx="1219200" cy="914400"/>
          </a:xfrm>
          <a:prstGeom prst="rect">
            <a:avLst/>
          </a:prstGeom>
          <a:ln w="3175">
            <a:solidFill>
              <a:schemeClr val="bg1"/>
            </a:solidFill>
          </a:ln>
          <a:effectLst/>
        </p:spPr>
      </p:pic>
      <p:pic>
        <p:nvPicPr>
          <p:cNvPr id="43" name="Picture 42">
            <a:extLst>
              <a:ext uri="{FF2B5EF4-FFF2-40B4-BE49-F238E27FC236}">
                <a16:creationId xmlns:a16="http://schemas.microsoft.com/office/drawing/2014/main" id="{F190E283-EDDA-4498-B642-C477557333B1}"/>
              </a:ext>
            </a:extLst>
          </p:cNvPr>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0" y="5105400"/>
            <a:ext cx="1219200" cy="914400"/>
          </a:xfrm>
          <a:prstGeom prst="rect">
            <a:avLst/>
          </a:prstGeom>
          <a:ln w="3175">
            <a:solidFill>
              <a:schemeClr val="bg1"/>
            </a:solidFill>
          </a:ln>
          <a:effectLst/>
        </p:spPr>
      </p:pic>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337</TotalTime>
  <Words>146</Words>
  <Application>Microsoft Office PowerPoint</Application>
  <PresentationFormat>Custom</PresentationFormat>
  <Paragraphs>9</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Book Antiqua</vt:lpstr>
      <vt:lpstr>Lucida Sans</vt:lpstr>
      <vt:lpstr>Trebuchet MS</vt:lpstr>
      <vt:lpstr>Wingdings</vt:lpstr>
      <vt:lpstr>Wingdings 2</vt:lpstr>
      <vt:lpstr>Wingdings 3</vt:lpstr>
      <vt:lpstr>Apex</vt:lpstr>
      <vt:lpstr>2856 Curran Place Planters Pointe ~ Mount Pleasant, SC 29466 MLS# 18033238 ~ $369,900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75</cp:revision>
  <dcterms:created xsi:type="dcterms:W3CDTF">2006-08-16T00:00:00Z</dcterms:created>
  <dcterms:modified xsi:type="dcterms:W3CDTF">2018-12-28T20:27:53Z</dcterms:modified>
</cp:coreProperties>
</file>