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2"/>
  </p:sldMasterIdLst>
  <p:notesMasterIdLst>
    <p:notesMasterId r:id="rId4"/>
  </p:notesMasterIdLst>
  <p:handoutMasterIdLst>
    <p:handoutMasterId r:id="rId5"/>
  </p:handoutMasterIdLst>
  <p:sldIdLst>
    <p:sldId id="256" r:id="rId3"/>
  </p:sldIdLst>
  <p:sldSz cx="7772400" cy="100584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>
        <p:scale>
          <a:sx n="140" d="100"/>
          <a:sy n="140" d="100"/>
        </p:scale>
        <p:origin x="474" y="-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92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5EF4128D-4C48-44F5-8CA9-3DEEC19BC03E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F533747-E797-4D46-BCF7-FA3DBEEC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61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9780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3914036E-91EB-48CA-86A8-B47966B72D3C}" type="datetimeFigureOut">
              <a:rPr lang="en-US" smtClean="0"/>
              <a:t>6/6/2017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17750" y="1169988"/>
            <a:ext cx="2441575" cy="31607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505980"/>
            <a:ext cx="5661660" cy="3686711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7"/>
            <a:ext cx="3066733" cy="469779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8CBF6BF1-A5AF-4C59-82BB-F453774C5F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211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lyer 8.5 x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19002" y="535236"/>
            <a:ext cx="5242220" cy="1806628"/>
          </a:xfrm>
        </p:spPr>
        <p:txBody>
          <a:bodyPr lIns="0" tIns="0" rIns="0" bIns="0" anchor="b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52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text</a:t>
            </a:r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16" hasCustomPrompt="1"/>
          </p:nvPr>
        </p:nvSpPr>
        <p:spPr>
          <a:xfrm>
            <a:off x="4039565" y="2689705"/>
            <a:ext cx="2521657" cy="322599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600" b="1" cap="none" baseline="0">
                <a:solidFill>
                  <a:schemeClr val="tx2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Heading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4039564" y="3020733"/>
            <a:ext cx="2521657" cy="3235606"/>
          </a:xfrm>
        </p:spPr>
        <p:txBody>
          <a:bodyPr lIns="0" tIns="0" rIns="0" bIns="0">
            <a:noAutofit/>
          </a:bodyPr>
          <a:lstStyle>
            <a:lvl1pPr marL="182880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1pPr>
            <a:lvl2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2pPr>
            <a:lvl3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3pPr>
            <a:lvl4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4pPr>
            <a:lvl5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5pPr>
            <a:lvl6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6pPr>
            <a:lvl7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7pPr>
            <a:lvl8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8pPr>
            <a:lvl9pPr marL="402336" indent="-182880">
              <a:lnSpc>
                <a:spcPct val="120000"/>
              </a:lnSpc>
              <a:spcBef>
                <a:spcPts val="1100"/>
              </a:spcBef>
              <a:defRPr sz="11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319002" y="2743200"/>
            <a:ext cx="2340864" cy="3513138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319002" y="6385715"/>
            <a:ext cx="2340864" cy="182354"/>
          </a:xfrm>
        </p:spPr>
        <p:txBody>
          <a:bodyPr lIns="0" tIns="0" rIns="0" bIns="0" anchor="ctr">
            <a:noAutofit/>
          </a:bodyPr>
          <a:lstStyle>
            <a:lvl1pPr marL="0" indent="0">
              <a:lnSpc>
                <a:spcPct val="85000"/>
              </a:lnSpc>
              <a:spcBef>
                <a:spcPts val="0"/>
              </a:spcBef>
              <a:buNone/>
              <a:defRPr sz="800" b="1" i="1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 caption here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2" hasCustomPrompt="1"/>
          </p:nvPr>
        </p:nvSpPr>
        <p:spPr>
          <a:xfrm>
            <a:off x="1319002" y="7024685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600" cap="none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date and time</a:t>
            </a:r>
          </a:p>
        </p:txBody>
      </p:sp>
      <p:sp>
        <p:nvSpPr>
          <p:cNvPr id="24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319002" y="7378973"/>
            <a:ext cx="5242220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200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Event Address, City, ST  ZIP Code</a:t>
            </a:r>
          </a:p>
        </p:txBody>
      </p:sp>
      <p:sp>
        <p:nvSpPr>
          <p:cNvPr id="32" name="Text Placeholder 8"/>
          <p:cNvSpPr>
            <a:spLocks noGrp="1"/>
          </p:cNvSpPr>
          <p:nvPr>
            <p:ph type="body" sz="quarter" idx="18" hasCustomPrompt="1"/>
          </p:nvPr>
        </p:nvSpPr>
        <p:spPr>
          <a:xfrm>
            <a:off x="2356147" y="8907958"/>
            <a:ext cx="2452124" cy="122505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82000"/>
              </a:lnSpc>
              <a:spcBef>
                <a:spcPts val="0"/>
              </a:spcBef>
              <a:buNone/>
              <a:defRPr sz="1000" b="1" cap="all" baseline="0">
                <a:solidFill>
                  <a:schemeClr val="accent3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Company Name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19" hasCustomPrompt="1"/>
          </p:nvPr>
        </p:nvSpPr>
        <p:spPr>
          <a:xfrm>
            <a:off x="2356147" y="9038256"/>
            <a:ext cx="2452124" cy="322599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105000"/>
              </a:lnSpc>
              <a:spcBef>
                <a:spcPts val="0"/>
              </a:spcBef>
              <a:buNone/>
              <a:defRPr sz="850" cap="none" baseline="0">
                <a:solidFill>
                  <a:schemeClr val="tx2"/>
                </a:solidFill>
                <a:latin typeface="+mn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9pPr>
          </a:lstStyle>
          <a:p>
            <a:pPr lvl="0"/>
            <a:r>
              <a:rPr lang="en-US" dirty="0"/>
              <a:t>Address, City, ST  ZIP CODE</a:t>
            </a:r>
          </a:p>
          <a:p>
            <a:pPr lvl="0"/>
            <a:r>
              <a:rPr lang="en-US" dirty="0"/>
              <a:t>Telephone | Email Address | Web Address</a:t>
            </a:r>
          </a:p>
        </p:txBody>
      </p:sp>
    </p:spTree>
    <p:extLst>
      <p:ext uri="{BB962C8B-B14F-4D97-AF65-F5344CB8AC3E}">
        <p14:creationId xmlns:p14="http://schemas.microsoft.com/office/powerpoint/2010/main" val="158221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19002" y="535236"/>
            <a:ext cx="5242219" cy="180662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Add text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9565" y="2689705"/>
            <a:ext cx="2521657" cy="60853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5D3D48-5C63-4CD0-B9D2-B4D2F496D790}" type="datetimeFigureOut">
              <a:rPr lang="en-US" smtClean="0"/>
              <a:pPr/>
              <a:t>6/6/2017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529010"/>
            <a:ext cx="2623185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529010"/>
            <a:ext cx="1748790" cy="3291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FAEA7-0C3C-4CCF-BA6B-669D791582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1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777240" rtl="0" eaLnBrk="1" latinLnBrk="0" hangingPunct="1">
        <a:lnSpc>
          <a:spcPct val="85000"/>
        </a:lnSpc>
        <a:spcBef>
          <a:spcPct val="0"/>
        </a:spcBef>
        <a:buNone/>
        <a:defRPr sz="5200" b="1" kern="1200" cap="all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png"/><Relationship Id="rId3" Type="http://schemas.openxmlformats.org/officeDocument/2006/relationships/hyperlink" Target="mailto:Brad.Christensen@agentowned.com" TargetMode="External"/><Relationship Id="rId7" Type="http://schemas.openxmlformats.org/officeDocument/2006/relationships/image" Target="../media/image3.jpeg"/><Relationship Id="rId12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7.jpeg"/><Relationship Id="rId5" Type="http://schemas.openxmlformats.org/officeDocument/2006/relationships/hyperlink" Target="http://www.agentownedrealty.com/" TargetMode="External"/><Relationship Id="rId10" Type="http://schemas.openxmlformats.org/officeDocument/2006/relationships/image" Target="../media/image6.jpeg"/><Relationship Id="rId4" Type="http://schemas.openxmlformats.org/officeDocument/2006/relationships/hyperlink" Target="http://www.charlestonpremieragent.com/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 Placeholder 36"/>
          <p:cNvSpPr>
            <a:spLocks noGrp="1"/>
          </p:cNvSpPr>
          <p:nvPr>
            <p:ph type="body" sz="quarter" idx="10"/>
          </p:nvPr>
        </p:nvSpPr>
        <p:spPr>
          <a:xfrm>
            <a:off x="888275" y="491981"/>
            <a:ext cx="6178731" cy="556823"/>
          </a:xfrm>
          <a:ln w="38100">
            <a:solidFill>
              <a:srgbClr val="0070C0"/>
            </a:solidFill>
          </a:ln>
        </p:spPr>
        <p:txBody>
          <a:bodyPr/>
          <a:lstStyle/>
          <a:p>
            <a:pPr algn="ctr"/>
            <a:r>
              <a:rPr lang="en-US" sz="4000" dirty="0">
                <a:solidFill>
                  <a:schemeClr val="accent4"/>
                </a:solidFill>
              </a:rPr>
              <a:t>For sale    </a:t>
            </a:r>
            <a:r>
              <a:rPr lang="en-US" sz="3600" dirty="0">
                <a:solidFill>
                  <a:schemeClr val="tx1"/>
                </a:solidFill>
              </a:rPr>
              <a:t>$427,000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42" name="Text Placeholder 41"/>
          <p:cNvSpPr>
            <a:spLocks noGrp="1"/>
          </p:cNvSpPr>
          <p:nvPr>
            <p:ph type="body" sz="quarter" idx="16"/>
          </p:nvPr>
        </p:nvSpPr>
        <p:spPr>
          <a:xfrm>
            <a:off x="928759" y="1745102"/>
            <a:ext cx="4009758" cy="954064"/>
          </a:xfrm>
        </p:spPr>
        <p:txBody>
          <a:bodyPr/>
          <a:lstStyle/>
          <a:p>
            <a:r>
              <a:rPr lang="en-US" sz="1100" i="1" dirty="0">
                <a:latin typeface="Comic Sans MS" panose="030F0702030302020204" pitchFamily="66" charset="0"/>
              </a:rPr>
              <a:t>Beautiful Home in highly desired Swygerts Landing Community.  Home includes an extensive list of upgrades including premium privacy Lot which backs to wooded area.   Property includes gourmet kitchen, hardwood floors, 4 car garage.   Amenities; new beach entry community pool, 9+ acre park, nature trails &amp; more.     MLS# </a:t>
            </a:r>
            <a:r>
              <a:rPr lang="en-US" sz="1100" b="0" dirty="0">
                <a:solidFill>
                  <a:srgbClr val="000000"/>
                </a:solidFill>
                <a:latin typeface="Arial" panose="020B0604020202020204" pitchFamily="34" charset="0"/>
              </a:rPr>
              <a:t>17009780</a:t>
            </a:r>
            <a:endParaRPr lang="en-US" sz="1100" i="1" dirty="0">
              <a:latin typeface="Comic Sans MS" panose="030F0702030302020204" pitchFamily="66" charset="0"/>
            </a:endParaRP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7"/>
          </p:nvPr>
        </p:nvSpPr>
        <p:spPr>
          <a:xfrm>
            <a:off x="5059832" y="2652746"/>
            <a:ext cx="2007174" cy="2701669"/>
          </a:xfrm>
          <a:solidFill>
            <a:schemeClr val="accent2">
              <a:lumMod val="20000"/>
              <a:lumOff val="80000"/>
            </a:schemeClr>
          </a:solidFill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5 Bedroom                                                       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3 Baths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2729 </a:t>
            </a:r>
            <a:r>
              <a:rPr lang="en-US" sz="900" b="1" dirty="0" err="1">
                <a:latin typeface="Comic Sans MS" panose="030F0702030302020204" pitchFamily="66" charset="0"/>
              </a:rPr>
              <a:t>Sqft</a:t>
            </a:r>
            <a:endParaRPr lang="en-US" sz="900" b="1" dirty="0">
              <a:latin typeface="Comic Sans MS" panose="030F0702030302020204" pitchFamily="66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Giant Bonus Room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4 Car Garage -  2x2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Boat Parking Pad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Backs up to Wooded Wetland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Covered &amp; Screened in Patio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Natural Gas Home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Rinnai Gas Water Heater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Hardwood Flooring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9ft Smooth Ceilings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Hardwood Treads on Staircase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Gourmet Kitchen /Granite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2</a:t>
            </a:r>
            <a:r>
              <a:rPr lang="en-US" sz="900" b="1" baseline="30000" dirty="0">
                <a:latin typeface="Comic Sans MS" panose="030F0702030302020204" pitchFamily="66" charset="0"/>
              </a:rPr>
              <a:t>nd</a:t>
            </a:r>
            <a:r>
              <a:rPr lang="en-US" sz="900" b="1" dirty="0">
                <a:latin typeface="Comic Sans MS" panose="030F0702030302020204" pitchFamily="66" charset="0"/>
              </a:rPr>
              <a:t> Master or Guest Suite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Fenced in Back Yard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900" b="1" dirty="0">
                <a:latin typeface="Comic Sans MS" panose="030F0702030302020204" pitchFamily="66" charset="0"/>
              </a:rPr>
              <a:t>Crown Molding &amp; Wainscoting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000" b="1" dirty="0"/>
              <a:t>Community Resort Style Pool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b="1" dirty="0"/>
              <a:t>Listing Agent is Co-Owner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0" name="Picture Placeholder 69"/>
          <p:cNvPicPr>
            <a:picLocks noGrp="1" noChangeAspect="1"/>
          </p:cNvPicPr>
          <p:nvPr>
            <p:ph type="pic"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758" y="2689228"/>
            <a:ext cx="3997782" cy="2665188"/>
          </a:xfrm>
        </p:spPr>
      </p:pic>
      <p:sp>
        <p:nvSpPr>
          <p:cNvPr id="66" name="Text Placeholder 6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/>
              <a:t>Add a caption for your photo here.</a:t>
            </a:r>
            <a:endParaRPr lang="en-US" dirty="0"/>
          </a:p>
        </p:txBody>
      </p:sp>
      <p:sp>
        <p:nvSpPr>
          <p:cNvPr id="64" name="Text Placeholder 63"/>
          <p:cNvSpPr>
            <a:spLocks noGrp="1"/>
          </p:cNvSpPr>
          <p:nvPr>
            <p:ph type="body" sz="quarter" idx="12"/>
          </p:nvPr>
        </p:nvSpPr>
        <p:spPr>
          <a:xfrm>
            <a:off x="868597" y="8399181"/>
            <a:ext cx="1992168" cy="289925"/>
          </a:xfrm>
        </p:spPr>
        <p:txBody>
          <a:bodyPr/>
          <a:lstStyle/>
          <a:p>
            <a:r>
              <a:rPr lang="en-US" b="1" dirty="0">
                <a:solidFill>
                  <a:schemeClr val="tx1"/>
                </a:solidFill>
              </a:rPr>
              <a:t>843-991-2110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Text Placeholder 66"/>
          <p:cNvSpPr>
            <a:spLocks noGrp="1"/>
          </p:cNvSpPr>
          <p:nvPr>
            <p:ph type="body" sz="quarter" idx="15"/>
          </p:nvPr>
        </p:nvSpPr>
        <p:spPr>
          <a:xfrm>
            <a:off x="4622800" y="8399180"/>
            <a:ext cx="2463884" cy="1097939"/>
          </a:xfrm>
        </p:spPr>
        <p:txBody>
          <a:bodyPr/>
          <a:lstStyle/>
          <a:p>
            <a:r>
              <a:rPr lang="en-US" sz="2400" b="1" dirty="0"/>
              <a:t>Brad Christensen</a:t>
            </a:r>
          </a:p>
          <a:p>
            <a:r>
              <a:rPr lang="en-US" sz="1600" dirty="0"/>
              <a:t>Realtor - </a:t>
            </a:r>
            <a:r>
              <a:rPr lang="en-US" sz="1600" dirty="0" err="1"/>
              <a:t>AgentOwned</a:t>
            </a:r>
            <a:endParaRPr lang="en-US" sz="1600" dirty="0"/>
          </a:p>
          <a:p>
            <a:r>
              <a:rPr lang="en-US" sz="1200" dirty="0">
                <a:hlinkClick r:id="rId3"/>
              </a:rPr>
              <a:t>Brad.Christensen@agentowned.com</a:t>
            </a:r>
            <a:endParaRPr lang="en-US" sz="1200" dirty="0"/>
          </a:p>
          <a:p>
            <a:r>
              <a:rPr lang="en-US" sz="1200" dirty="0">
                <a:hlinkClick r:id="rId4"/>
              </a:rPr>
              <a:t>www.CharlestonPremierAgent.com</a:t>
            </a:r>
            <a:endParaRPr lang="en-US" sz="12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69" name="Text Placeholder 68"/>
          <p:cNvSpPr>
            <a:spLocks noGrp="1"/>
          </p:cNvSpPr>
          <p:nvPr>
            <p:ph type="body" sz="quarter" idx="19"/>
          </p:nvPr>
        </p:nvSpPr>
        <p:spPr>
          <a:xfrm>
            <a:off x="4622800" y="9228093"/>
            <a:ext cx="2444206" cy="322599"/>
          </a:xfrm>
        </p:spPr>
        <p:txBody>
          <a:bodyPr/>
          <a:lstStyle/>
          <a:p>
            <a:pPr lvl="0"/>
            <a:r>
              <a:rPr lang="en-US" dirty="0"/>
              <a:t>902 Savannah Hwy, Charleston S.C. 29407</a:t>
            </a:r>
          </a:p>
          <a:p>
            <a:pPr lvl="0"/>
            <a:r>
              <a:rPr lang="en-US" dirty="0">
                <a:hlinkClick r:id="rId5"/>
              </a:rPr>
              <a:t>www.agentownedrealty.com</a:t>
            </a:r>
            <a:endParaRPr lang="en-US" dirty="0"/>
          </a:p>
        </p:txBody>
      </p:sp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309" y="8738958"/>
            <a:ext cx="1550125" cy="758161"/>
          </a:xfrm>
          <a:prstGeom prst="rect">
            <a:avLst/>
          </a:prstGeom>
        </p:spPr>
      </p:pic>
      <p:sp>
        <p:nvSpPr>
          <p:cNvPr id="12" name="Text Placeholder 36"/>
          <p:cNvSpPr txBox="1">
            <a:spLocks/>
          </p:cNvSpPr>
          <p:nvPr/>
        </p:nvSpPr>
        <p:spPr>
          <a:xfrm>
            <a:off x="875298" y="1062260"/>
            <a:ext cx="6113696" cy="425557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400" dirty="0">
                <a:solidFill>
                  <a:schemeClr val="accent2"/>
                </a:solidFill>
              </a:rPr>
              <a:t>2859 M</a:t>
            </a:r>
            <a:r>
              <a:rPr lang="en-US" sz="2400" cap="none" dirty="0">
                <a:solidFill>
                  <a:schemeClr val="accent2"/>
                </a:solidFill>
              </a:rPr>
              <a:t>oonbeam</a:t>
            </a:r>
            <a:r>
              <a:rPr lang="en-US" sz="2400" dirty="0">
                <a:solidFill>
                  <a:schemeClr val="accent2"/>
                </a:solidFill>
              </a:rPr>
              <a:t> d</a:t>
            </a:r>
            <a:r>
              <a:rPr lang="en-US" sz="2400" cap="none" dirty="0">
                <a:solidFill>
                  <a:schemeClr val="accent2"/>
                </a:solidFill>
              </a:rPr>
              <a:t>r</a:t>
            </a:r>
            <a:r>
              <a:rPr lang="en-US" sz="2400" dirty="0">
                <a:solidFill>
                  <a:schemeClr val="accent2"/>
                </a:solidFill>
              </a:rPr>
              <a:t>.  J</a:t>
            </a:r>
            <a:r>
              <a:rPr lang="en-US" sz="2400" cap="none" dirty="0">
                <a:solidFill>
                  <a:schemeClr val="accent2"/>
                </a:solidFill>
              </a:rPr>
              <a:t>ohns</a:t>
            </a:r>
            <a:r>
              <a:rPr lang="en-US" sz="2400" dirty="0">
                <a:solidFill>
                  <a:schemeClr val="accent2"/>
                </a:solidFill>
              </a:rPr>
              <a:t> I</a:t>
            </a:r>
            <a:r>
              <a:rPr lang="en-US" sz="2400" cap="none" dirty="0">
                <a:solidFill>
                  <a:schemeClr val="accent2"/>
                </a:solidFill>
              </a:rPr>
              <a:t>sland</a:t>
            </a:r>
            <a:r>
              <a:rPr lang="en-US" sz="2400" dirty="0">
                <a:solidFill>
                  <a:schemeClr val="accent2"/>
                </a:solidFill>
              </a:rPr>
              <a:t> SC 29455</a:t>
            </a:r>
          </a:p>
        </p:txBody>
      </p:sp>
      <p:sp>
        <p:nvSpPr>
          <p:cNvPr id="13" name="Text Placeholder 36"/>
          <p:cNvSpPr txBox="1">
            <a:spLocks/>
          </p:cNvSpPr>
          <p:nvPr/>
        </p:nvSpPr>
        <p:spPr>
          <a:xfrm>
            <a:off x="868596" y="1452678"/>
            <a:ext cx="3894595" cy="254831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     S</a:t>
            </a:r>
            <a:r>
              <a:rPr lang="en-US" sz="1400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wygerts</a:t>
            </a:r>
            <a:r>
              <a:rPr lang="en-US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  <a:r>
              <a:rPr lang="en-US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US" sz="1400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anding w/ Boat </a:t>
            </a:r>
            <a:r>
              <a:rPr lang="en-US" sz="1200" cap="none" dirty="0">
                <a:solidFill>
                  <a:schemeClr val="tx1"/>
                </a:solidFill>
                <a:latin typeface="Comic Sans MS" panose="030F0702030302020204" pitchFamily="66" charset="0"/>
              </a:rPr>
              <a:t>Parking</a:t>
            </a:r>
            <a:r>
              <a:rPr lang="en-US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</p:txBody>
      </p:sp>
      <p:pic>
        <p:nvPicPr>
          <p:cNvPr id="15" name="Picture Placeholder 6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694" y="5451527"/>
            <a:ext cx="1991973" cy="1327982"/>
          </a:xfrm>
          <a:prstGeom prst="rect">
            <a:avLst/>
          </a:prstGeom>
        </p:spPr>
      </p:pic>
      <p:pic>
        <p:nvPicPr>
          <p:cNvPr id="16" name="Picture Placeholder 6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8679" y="5449956"/>
            <a:ext cx="2017923" cy="1345282"/>
          </a:xfrm>
          <a:prstGeom prst="rect">
            <a:avLst/>
          </a:prstGeom>
        </p:spPr>
      </p:pic>
      <p:pic>
        <p:nvPicPr>
          <p:cNvPr id="17" name="Picture Placeholder 6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9929" y="5461181"/>
            <a:ext cx="1984246" cy="1322831"/>
          </a:xfrm>
          <a:prstGeom prst="rect">
            <a:avLst/>
          </a:prstGeom>
        </p:spPr>
      </p:pic>
      <p:pic>
        <p:nvPicPr>
          <p:cNvPr id="18" name="Picture Placeholder 6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596" y="6875049"/>
            <a:ext cx="1992168" cy="1328112"/>
          </a:xfrm>
          <a:prstGeom prst="rect">
            <a:avLst/>
          </a:prstGeom>
        </p:spPr>
      </p:pic>
      <p:pic>
        <p:nvPicPr>
          <p:cNvPr id="19" name="Picture Placeholder 6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6644" y="6884889"/>
            <a:ext cx="1992169" cy="1328113"/>
          </a:xfrm>
          <a:prstGeom prst="rect">
            <a:avLst/>
          </a:prstGeom>
        </p:spPr>
      </p:pic>
      <p:pic>
        <p:nvPicPr>
          <p:cNvPr id="20" name="Picture Placeholder 6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04" y="6890226"/>
            <a:ext cx="1992168" cy="1328112"/>
          </a:xfrm>
          <a:prstGeom prst="rect">
            <a:avLst/>
          </a:prstGeom>
        </p:spPr>
      </p:pic>
      <p:pic>
        <p:nvPicPr>
          <p:cNvPr id="21" name="Picture Placeholder 69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8188" y="2227529"/>
            <a:ext cx="924967" cy="322599"/>
          </a:xfrm>
          <a:prstGeom prst="rect">
            <a:avLst/>
          </a:prstGeom>
        </p:spPr>
      </p:pic>
      <p:sp>
        <p:nvSpPr>
          <p:cNvPr id="23" name="Text Placeholder 36"/>
          <p:cNvSpPr txBox="1">
            <a:spLocks/>
          </p:cNvSpPr>
          <p:nvPr/>
        </p:nvSpPr>
        <p:spPr>
          <a:xfrm>
            <a:off x="5185849" y="1621433"/>
            <a:ext cx="1755140" cy="644352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777240" rtl="0" eaLnBrk="1" latinLnBrk="0" hangingPunct="1">
              <a:lnSpc>
                <a:spcPct val="85000"/>
              </a:lnSpc>
              <a:spcBef>
                <a:spcPts val="0"/>
              </a:spcBef>
              <a:buFont typeface="Arial" panose="020B0604020202020204" pitchFamily="34" charset="0"/>
              <a:buNone/>
              <a:defRPr sz="5200" b="1" kern="1200" cap="all" baseline="0">
                <a:solidFill>
                  <a:schemeClr val="accent3"/>
                </a:solidFill>
                <a:latin typeface="+mj-lt"/>
                <a:ea typeface="+mn-ea"/>
                <a:cs typeface="+mn-cs"/>
              </a:defRPr>
            </a:lvl1pPr>
            <a:lvl2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0" indent="0" algn="l" defTabSz="77724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100" cap="none" dirty="0">
                <a:solidFill>
                  <a:schemeClr val="tx1"/>
                </a:solidFill>
              </a:rPr>
              <a:t>Any Information of special interest including square footage should be obtained through independent verification.  </a:t>
            </a:r>
          </a:p>
        </p:txBody>
      </p:sp>
      <p:pic>
        <p:nvPicPr>
          <p:cNvPr id="22" name="Picture Placeholder 6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2333" y="8277302"/>
            <a:ext cx="1358899" cy="136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0050713"/>
      </p:ext>
    </p:extLst>
  </p:cSld>
  <p:clrMapOvr>
    <a:masterClrMapping/>
  </p:clrMapOvr>
</p:sld>
</file>

<file path=ppt/theme/theme1.xml><?xml version="1.0" encoding="utf-8"?>
<a:theme xmlns:a="http://schemas.openxmlformats.org/drawingml/2006/main" name="Small Business Flyer 8.5 x 11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mall_Business_Flyer_Green.potx" id="{11D0BFC0-04B7-4198-90A5-6FB31FF73AE7}" vid="{9F50C507-9E74-4FD3-B58D-57425D660260}"/>
    </a:ext>
  </a:extLst>
</a:theme>
</file>

<file path=ppt/theme/theme2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Small Business Flyer">
      <a:dk1>
        <a:sysClr val="windowText" lastClr="000000"/>
      </a:dk1>
      <a:lt1>
        <a:sysClr val="window" lastClr="FFFFFF"/>
      </a:lt1>
      <a:dk2>
        <a:srgbClr val="424243"/>
      </a:dk2>
      <a:lt2>
        <a:srgbClr val="E7E6E6"/>
      </a:lt2>
      <a:accent1>
        <a:srgbClr val="F7B800"/>
      </a:accent1>
      <a:accent2>
        <a:srgbClr val="256DB8"/>
      </a:accent2>
      <a:accent3>
        <a:srgbClr val="56A74A"/>
      </a:accent3>
      <a:accent4>
        <a:srgbClr val="E53E2E"/>
      </a:accent4>
      <a:accent5>
        <a:srgbClr val="717073"/>
      </a:accent5>
      <a:accent6>
        <a:srgbClr val="75496B"/>
      </a:accent6>
      <a:hlink>
        <a:srgbClr val="256DB8"/>
      </a:hlink>
      <a:folHlink>
        <a:srgbClr val="BFBFBF"/>
      </a:folHlink>
    </a:clrScheme>
    <a:fontScheme name="Calibri-Cambria">
      <a:majorFont>
        <a:latin typeface="Calibri" panose="020F0502020204030204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 panose="02040503050406030204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96671C1-28F2-4FE1-8AA2-9C01CCC10A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Small business flyer (green design)</Template>
  <TotalTime>0</TotalTime>
  <Words>202</Words>
  <Application>Microsoft Office PowerPoint</Application>
  <PresentationFormat>Custom</PresentationFormat>
  <Paragraphs>34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Cambria</vt:lpstr>
      <vt:lpstr>Comic Sans MS</vt:lpstr>
      <vt:lpstr>Small Business Flyer 8.5 x 11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2016-06-03T12:26:39Z</dcterms:created>
  <dcterms:modified xsi:type="dcterms:W3CDTF">2017-06-07T20:28:41Z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TC038960659991</vt:lpwstr>
  </property>
</Properties>
</file>