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556"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7/25/2020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7/25/2020</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56" y="1290"/>
            <a:ext cx="8226488" cy="5484325"/>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123813" y="6336656"/>
            <a:ext cx="5952581" cy="2667730"/>
          </a:xfrm>
        </p:spPr>
        <p:txBody>
          <a:bodyPr anchor="ctr">
            <a:noAutofit/>
          </a:bodyPr>
          <a:lstStyle/>
          <a:p>
            <a:r>
              <a:rPr lang="en-US" sz="1400" dirty="0">
                <a:solidFill>
                  <a:schemeClr val="tx2">
                    <a:lumMod val="75000"/>
                  </a:schemeClr>
                </a:solidFill>
                <a:latin typeface="Century Gothic" panose="020B0502020202020204" pitchFamily="34" charset="0"/>
              </a:rPr>
              <a:t>Stunning lake front community in The Coves! Turn key and ready for a new buyer that will appreciate sellers who maintained an almost new construction home with added upgrades after the new build in 2017. Open floor plan, chef kitchen, huge kitchen pantry, over sized kitchen island with new lighting and back splash, butlers pantry, mud room, tiled shower in the master bath with new lighting and mirrors add to a one story home exuding elegance and style! The Coves has access to a 300 acre lake, featuring 8 miles of navigable waterways and miles of walking/bike trails and a community pool with amenity area. Enjoy kayaking, canoeing, and paddle boarding in your own neighborhood! The Coves is in walking distance to the new YMCA. The pictures are worth a thousand words!</a:t>
            </a:r>
          </a:p>
        </p:txBody>
      </p:sp>
      <p:sp>
        <p:nvSpPr>
          <p:cNvPr id="23" name="Rectangle 22"/>
          <p:cNvSpPr/>
          <p:nvPr/>
        </p:nvSpPr>
        <p:spPr>
          <a:xfrm>
            <a:off x="4060" y="6637"/>
            <a:ext cx="8223984" cy="707886"/>
          </a:xfrm>
          <a:prstGeom prst="rect">
            <a:avLst/>
          </a:prstGeom>
          <a:noFill/>
        </p:spPr>
        <p:txBody>
          <a:bodyPr wrap="square">
            <a:spAutoFit/>
          </a:bodyPr>
          <a:lstStyle/>
          <a:p>
            <a:pPr algn="ctr"/>
            <a:r>
              <a:rPr lang="en-US" sz="4000" b="1" dirty="0">
                <a:ln w="3175">
                  <a:noFill/>
                </a:ln>
                <a:solidFill>
                  <a:schemeClr val="bg1"/>
                </a:solidFill>
                <a:effectLst>
                  <a:outerShdw blurRad="38100" dist="38100" dir="2700000" algn="tl">
                    <a:srgbClr val="000000">
                      <a:alpha val="70000"/>
                    </a:srgbClr>
                  </a:outerShdw>
                </a:effectLst>
                <a:latin typeface="Freestyle Script" panose="030804020302050B0404" pitchFamily="66" charset="0"/>
              </a:rPr>
              <a:t>Stunning Home</a:t>
            </a:r>
          </a:p>
        </p:txBody>
      </p:sp>
      <p:sp>
        <p:nvSpPr>
          <p:cNvPr id="2" name="Title 1"/>
          <p:cNvSpPr>
            <a:spLocks noGrp="1"/>
          </p:cNvSpPr>
          <p:nvPr>
            <p:ph type="ctrTitle"/>
          </p:nvPr>
        </p:nvSpPr>
        <p:spPr>
          <a:xfrm>
            <a:off x="2123813" y="4976868"/>
            <a:ext cx="5952415" cy="1385427"/>
          </a:xfrm>
        </p:spPr>
        <p:txBody>
          <a:bodyPr anchor="ctr">
            <a:noAutofit/>
            <a:scene3d>
              <a:camera prst="orthographicFront"/>
              <a:lightRig rig="soft" dir="t">
                <a:rot lat="0" lon="0" rev="17220000"/>
              </a:lightRig>
            </a:scene3d>
            <a:sp3d prstMaterial="softEdge"/>
          </a:bodyPr>
          <a:lstStyle/>
          <a:p>
            <a:r>
              <a:rPr lang="en-US" sz="2799"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285 Calm Water Way</a:t>
            </a:r>
            <a:br>
              <a:rPr lang="en-US" sz="2799"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Cane Bay Plantation :: Summerville, SC 29486</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20016577 :: </a:t>
            </a:r>
            <a:r>
              <a:rPr lang="en-US" sz="1800" b="0" cap="none">
                <a:ln w="10541" cmpd="sng">
                  <a:noFill/>
                  <a:prstDash val="solid"/>
                </a:ln>
                <a:solidFill>
                  <a:schemeClr val="tx2"/>
                </a:solidFill>
                <a:effectLst/>
                <a:latin typeface="Century Gothic" panose="020B0502020202020204" pitchFamily="34" charset="0"/>
              </a:rPr>
              <a:t>$377,000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5400000">
            <a:off x="6397585" y="-4688"/>
            <a:ext cx="1827110" cy="1828800"/>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43472">
            <a:off x="6856157" y="463329"/>
            <a:ext cx="1295547" cy="400110"/>
          </a:xfrm>
          <a:prstGeom prst="rect">
            <a:avLst/>
          </a:prstGeom>
          <a:noFill/>
        </p:spPr>
        <p:txBody>
          <a:bodyPr wrap="none" rtlCol="0">
            <a:spAutoFit/>
          </a:bodyPr>
          <a:lstStyle/>
          <a:p>
            <a:pPr algn="ctr"/>
            <a:r>
              <a:rPr lang="en-US" b="1" i="1" dirty="0">
                <a:solidFill>
                  <a:srgbClr val="FFFF00"/>
                </a:solidFill>
                <a:effectLst>
                  <a:outerShdw blurRad="38100" dist="38100" dir="2700000" algn="tl">
                    <a:srgbClr val="000000">
                      <a:alpha val="43137"/>
                    </a:srgbClr>
                  </a:outerShdw>
                </a:effectLst>
                <a:latin typeface="Trebuchet MS" panose="020B0603020202020204" pitchFamily="34" charset="0"/>
              </a:rPr>
              <a:t>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827" y="6334360"/>
            <a:ext cx="1817975" cy="1211762"/>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3294" y="7792635"/>
            <a:ext cx="1817454" cy="1211636"/>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3970" y="4876850"/>
            <a:ext cx="1815871" cy="1211062"/>
          </a:xfrm>
          <a:prstGeom prst="rect">
            <a:avLst/>
          </a:prstGeom>
          <a:ln>
            <a:no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445</TotalTime>
  <Words>212</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285 Calm Water Way Cane Bay Plantation :: Summerville, SC 29486 MLS# 20016577 :: $377,000 3 Bed / 2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96</cp:revision>
  <dcterms:created xsi:type="dcterms:W3CDTF">2006-08-16T00:00:00Z</dcterms:created>
  <dcterms:modified xsi:type="dcterms:W3CDTF">2020-07-25T14:04:05Z</dcterms:modified>
</cp:coreProperties>
</file>