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556" y="8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10/2/2020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10/2/2020</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56" y="1290"/>
            <a:ext cx="8226488" cy="5484325"/>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123813" y="6336656"/>
            <a:ext cx="5952581" cy="2667730"/>
          </a:xfrm>
        </p:spPr>
        <p:txBody>
          <a:bodyPr anchor="ctr">
            <a:noAutofit/>
          </a:bodyPr>
          <a:lstStyle/>
          <a:p>
            <a:r>
              <a:rPr lang="en-US" sz="1400" dirty="0">
                <a:solidFill>
                  <a:schemeClr val="tx2">
                    <a:lumMod val="75000"/>
                  </a:schemeClr>
                </a:solidFill>
                <a:latin typeface="Century Gothic" panose="020B0502020202020204" pitchFamily="34" charset="0"/>
              </a:rPr>
              <a:t>Stunning one level, low maintenance home in the Coves at the Lakes of Cane Bay. Plenty of character and designer upgrades. Open floor plan, chef's kitchen with quartz countertops, hardwood flooring and crown molding throughout and a HUGE master suite including a spa-like walk in shower. Low HOA, taxes and monthly utility costs. Serene lake front living in a quiet and friendly neighborhood with walking and biking trails. Private community pool and boathouse access for boating, fishing and kayaking on a 300 acre lake. Within walking distance to YMCA. 5 minute drive to supermarket, medical, dental offices and more. Abundance of medical services nearby, including a newly built hospital. Half mile to firehouse/EMS/police station. Many nearby shopping and dining options.</a:t>
            </a:r>
          </a:p>
        </p:txBody>
      </p:sp>
      <p:sp>
        <p:nvSpPr>
          <p:cNvPr id="23" name="Rectangle 22"/>
          <p:cNvSpPr/>
          <p:nvPr/>
        </p:nvSpPr>
        <p:spPr>
          <a:xfrm>
            <a:off x="4060" y="6637"/>
            <a:ext cx="8223984" cy="707886"/>
          </a:xfrm>
          <a:prstGeom prst="rect">
            <a:avLst/>
          </a:prstGeom>
          <a:noFill/>
        </p:spPr>
        <p:txBody>
          <a:bodyPr wrap="square">
            <a:spAutoFit/>
          </a:bodyPr>
          <a:lstStyle/>
          <a:p>
            <a:pPr algn="ctr"/>
            <a:r>
              <a:rPr lang="en-US" sz="4000" b="1" dirty="0">
                <a:ln w="3175">
                  <a:noFill/>
                </a:ln>
                <a:solidFill>
                  <a:schemeClr val="bg1"/>
                </a:solidFill>
                <a:effectLst>
                  <a:outerShdw blurRad="38100" dist="38100" dir="2700000" algn="tl">
                    <a:srgbClr val="000000">
                      <a:alpha val="70000"/>
                    </a:srgbClr>
                  </a:outerShdw>
                </a:effectLst>
                <a:latin typeface="Freestyle Script" panose="030804020302050B0404" pitchFamily="66" charset="0"/>
              </a:rPr>
              <a:t>Stunning Home</a:t>
            </a:r>
          </a:p>
        </p:txBody>
      </p:sp>
      <p:sp>
        <p:nvSpPr>
          <p:cNvPr id="2" name="Title 1"/>
          <p:cNvSpPr>
            <a:spLocks noGrp="1"/>
          </p:cNvSpPr>
          <p:nvPr>
            <p:ph type="ctrTitle"/>
          </p:nvPr>
        </p:nvSpPr>
        <p:spPr>
          <a:xfrm>
            <a:off x="2123813" y="4976868"/>
            <a:ext cx="5952415" cy="1385427"/>
          </a:xfrm>
        </p:spPr>
        <p:txBody>
          <a:bodyPr anchor="ctr">
            <a:noAutofit/>
            <a:scene3d>
              <a:camera prst="orthographicFront"/>
              <a:lightRig rig="soft" dir="t">
                <a:rot lat="0" lon="0" rev="17220000"/>
              </a:lightRig>
            </a:scene3d>
            <a:sp3d prstMaterial="softEdge"/>
          </a:bodyPr>
          <a:lstStyle/>
          <a:p>
            <a:r>
              <a:rPr lang="en-US" sz="2799"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285 Calm Water Way</a:t>
            </a:r>
            <a:br>
              <a:rPr lang="en-US" sz="2799"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Cane Bay Plantation :: Summerville, SC 29486</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20016577 :: $365,000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2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5400000">
            <a:off x="6397585" y="-4688"/>
            <a:ext cx="1827110" cy="1828800"/>
          </a:xfrm>
          <a:prstGeom prst="diagStrip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43472">
            <a:off x="6630935" y="463329"/>
            <a:ext cx="1745991" cy="400110"/>
          </a:xfrm>
          <a:prstGeom prst="rect">
            <a:avLst/>
          </a:prstGeom>
          <a:noFill/>
        </p:spPr>
        <p:txBody>
          <a:bodyPr wrap="none" rtlCol="0">
            <a:spAutoFit/>
          </a:bodyPr>
          <a:lstStyle/>
          <a:p>
            <a:pPr algn="ctr"/>
            <a:r>
              <a:rPr lang="en-US" b="1" i="1" dirty="0">
                <a:solidFill>
                  <a:srgbClr val="FFFF00"/>
                </a:solidFill>
                <a:effectLst>
                  <a:outerShdw blurRad="38100" dist="38100" dir="2700000" algn="tl">
                    <a:srgbClr val="000000">
                      <a:alpha val="43137"/>
                    </a:srgbClr>
                  </a:outerShdw>
                </a:effectLst>
                <a:latin typeface="Trebuchet MS" panose="020B0603020202020204" pitchFamily="34" charset="0"/>
              </a:rPr>
              <a:t>Reduced 10K</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827" y="6334360"/>
            <a:ext cx="1817975" cy="1211762"/>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3294" y="7792635"/>
            <a:ext cx="1817454" cy="1211636"/>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3970" y="4876850"/>
            <a:ext cx="1815871" cy="1211062"/>
          </a:xfrm>
          <a:prstGeom prst="rect">
            <a:avLst/>
          </a:prstGeom>
          <a:ln>
            <a:no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206"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899" y="9250278"/>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445</TotalTime>
  <Words>205</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285 Calm Water Way Cane Bay Plantation :: Summerville, SC 29486 MLS# 20016577 :: $365,000 3 Bed / 2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97</cp:revision>
  <dcterms:created xsi:type="dcterms:W3CDTF">2006-08-16T00:00:00Z</dcterms:created>
  <dcterms:modified xsi:type="dcterms:W3CDTF">2020-10-02T12:24:13Z</dcterms:modified>
</cp:coreProperties>
</file>