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6/7/2023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6/7/2023</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46" b="946"/>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781666"/>
          </a:xfrm>
        </p:spPr>
        <p:txBody>
          <a:bodyPr anchor="ctr">
            <a:noAutofit/>
          </a:bodyPr>
          <a:lstStyle/>
          <a:p>
            <a:r>
              <a:rPr lang="en-US" sz="1100" dirty="0">
                <a:latin typeface="Century Gothic" panose="020B0502020202020204" pitchFamily="34" charset="0"/>
              </a:rPr>
              <a:t>Welcome Home to 285 </a:t>
            </a:r>
            <a:r>
              <a:rPr lang="en-US" sz="1100" dirty="0" err="1">
                <a:latin typeface="Century Gothic" panose="020B0502020202020204" pitchFamily="34" charset="0"/>
              </a:rPr>
              <a:t>Torslanda</a:t>
            </a:r>
            <a:r>
              <a:rPr lang="en-US" sz="1100" dirty="0">
                <a:latin typeface="Century Gothic" panose="020B0502020202020204" pitchFamily="34" charset="0"/>
              </a:rPr>
              <a:t> Lane! This newly built home has a transferable 10 year builder warranty and all the bells and whistles included!. As you enter the front door from the covered porch, you will see a well appointed flex space with </a:t>
            </a:r>
            <a:r>
              <a:rPr lang="en-US" sz="1100" dirty="0" err="1">
                <a:latin typeface="Century Gothic" panose="020B0502020202020204" pitchFamily="34" charset="0"/>
              </a:rPr>
              <a:t>french</a:t>
            </a:r>
            <a:r>
              <a:rPr lang="en-US" sz="1100" dirty="0">
                <a:latin typeface="Century Gothic" panose="020B0502020202020204" pitchFamily="34" charset="0"/>
              </a:rPr>
              <a:t> doors, currently used as a home office. This space could also be used as a playroom or dining room. The kitchen, filled with natural light has granite counter tops, stainless steel appliances, gas range, island with seating and is open to the family room. Be sure to checkout the built in pet pad for your furry friend. $1500 Lender Credit is available and will be applied towards the buyer's closing costs and pre-</a:t>
            </a:r>
            <a:r>
              <a:rPr lang="en-US" sz="1100" dirty="0" err="1">
                <a:latin typeface="Century Gothic" panose="020B0502020202020204" pitchFamily="34" charset="0"/>
              </a:rPr>
              <a:t>paids</a:t>
            </a:r>
            <a:r>
              <a:rPr lang="en-US" sz="1100" dirty="0">
                <a:latin typeface="Century Gothic" panose="020B0502020202020204" pitchFamily="34" charset="0"/>
              </a:rPr>
              <a:t> if the buyer chooses to use the seller's preferred lender. Sliding glass doors lead out to your patio and fully fenced back yard with direct access to the walking paths and neighborhood park with disc golf baskets, soccer nets and green space galore! Upstairs you will find 3 ample bedrooms with walk in closets, the laundry room and a loft for an additional flex space.</a:t>
            </a:r>
            <a:endParaRPr lang="en-US" sz="11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2700" cmpd="sng">
                  <a:solidFill>
                    <a:srgbClr val="10253F"/>
                  </a:solidFill>
                  <a:prstDash val="solid"/>
                </a:ln>
                <a:solidFill>
                  <a:schemeClr val="bg1"/>
                </a:solidFill>
                <a:effectLst/>
                <a:latin typeface="Century Gothic" panose="020B0502020202020204" pitchFamily="34" charset="0"/>
              </a:rPr>
              <a:t>285 </a:t>
            </a:r>
            <a:r>
              <a:rPr lang="en-US" sz="2800" cap="none" dirty="0" err="1">
                <a:ln w="12700" cmpd="sng">
                  <a:solidFill>
                    <a:srgbClr val="10253F"/>
                  </a:solidFill>
                  <a:prstDash val="solid"/>
                </a:ln>
                <a:solidFill>
                  <a:schemeClr val="bg1"/>
                </a:solidFill>
                <a:effectLst/>
                <a:latin typeface="Century Gothic" panose="020B0502020202020204" pitchFamily="34" charset="0"/>
              </a:rPr>
              <a:t>Torslanda</a:t>
            </a:r>
            <a:r>
              <a:rPr lang="en-US" sz="2800" cap="none" dirty="0">
                <a:ln w="12700" cmpd="sng">
                  <a:solidFill>
                    <a:srgbClr val="10253F"/>
                  </a:solidFill>
                  <a:prstDash val="solid"/>
                </a:ln>
                <a:solidFill>
                  <a:schemeClr val="bg1"/>
                </a:solidFill>
                <a:effectLst/>
                <a:latin typeface="Century Gothic" panose="020B0502020202020204" pitchFamily="34" charset="0"/>
              </a:rPr>
              <a:t> Lane</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err="1">
                <a:ln w="10541" cmpd="sng">
                  <a:noFill/>
                  <a:prstDash val="solid"/>
                </a:ln>
                <a:solidFill>
                  <a:srgbClr val="10253F"/>
                </a:solidFill>
                <a:effectLst/>
                <a:latin typeface="Century Gothic" panose="020B0502020202020204" pitchFamily="34" charset="0"/>
              </a:rPr>
              <a:t>Petterson</a:t>
            </a:r>
            <a:r>
              <a:rPr lang="en-US" sz="1800" cap="none" dirty="0">
                <a:ln w="10541" cmpd="sng">
                  <a:noFill/>
                  <a:prstDash val="solid"/>
                </a:ln>
                <a:solidFill>
                  <a:srgbClr val="10253F"/>
                </a:solidFill>
                <a:effectLst/>
                <a:latin typeface="Century Gothic" panose="020B0502020202020204" pitchFamily="34" charset="0"/>
              </a:rPr>
              <a:t> Meadows | Summerville, SC 29486 | MLS# 23009905 | $379,000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162860" y="9041058"/>
            <a:ext cx="838139" cy="838139"/>
          </a:xfrm>
          <a:prstGeom prst="rect">
            <a:avLst/>
          </a:prstGeom>
        </p:spPr>
      </p:pic>
      <p:sp>
        <p:nvSpPr>
          <p:cNvPr id="17" name="Rectangle 16"/>
          <p:cNvSpPr/>
          <p:nvPr/>
        </p:nvSpPr>
        <p:spPr>
          <a:xfrm>
            <a:off x="228601" y="9021546"/>
            <a:ext cx="7772399" cy="877163"/>
          </a:xfrm>
          <a:prstGeom prst="rect">
            <a:avLst/>
          </a:prstGeom>
        </p:spPr>
        <p:txBody>
          <a:bodyPr wrap="square">
            <a:spAutoFit/>
          </a:bodyPr>
          <a:lstStyle/>
          <a:p>
            <a:pPr algn="ctr"/>
            <a:r>
              <a:rPr lang="en-US" sz="1800" dirty="0">
                <a:solidFill>
                  <a:schemeClr val="tx2"/>
                </a:solidFill>
                <a:latin typeface="Century Gothic" panose="020B0502020202020204" pitchFamily="34" charset="0"/>
              </a:rPr>
              <a:t>Kathryn Poe</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843-568-0056</a:t>
            </a:r>
          </a:p>
          <a:p>
            <a:pPr algn="ctr"/>
            <a:r>
              <a:rPr lang="en-US" sz="1100" dirty="0">
                <a:solidFill>
                  <a:schemeClr val="tx2"/>
                </a:solidFill>
                <a:latin typeface="Century Gothic" panose="020B0502020202020204" pitchFamily="34" charset="0"/>
              </a:rPr>
              <a:t>kathryn.poe@carolinaone.com</a:t>
            </a:r>
          </a:p>
          <a:p>
            <a:pPr algn="ctr"/>
            <a:r>
              <a:rPr lang="en-US" sz="1100" dirty="0">
                <a:solidFill>
                  <a:schemeClr val="tx2"/>
                </a:solidFill>
                <a:latin typeface="Century Gothic" panose="020B0502020202020204" pitchFamily="34" charset="0"/>
              </a:rPr>
              <a:t>www.poeknowscharleston.com</a:t>
            </a:r>
          </a:p>
        </p:txBody>
      </p:sp>
      <p:grpSp>
        <p:nvGrpSpPr>
          <p:cNvPr id="24" name="Group 23"/>
          <p:cNvGrpSpPr/>
          <p:nvPr/>
        </p:nvGrpSpPr>
        <p:grpSpPr>
          <a:xfrm>
            <a:off x="-28575" y="9004431"/>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873 Orleans Road, Ste 102</a:t>
              </a:r>
            </a:p>
            <a:p>
              <a:pPr algn="ctr"/>
              <a:r>
                <a:rPr lang="en-US" sz="700" dirty="0">
                  <a:solidFill>
                    <a:schemeClr val="tx2"/>
                  </a:solidFill>
                  <a:latin typeface="Century Gothic" panose="020B0502020202020204" pitchFamily="34" charset="0"/>
                </a:rPr>
                <a:t>Charleston, SC 29407-5753</a:t>
              </a:r>
            </a:p>
          </p:txBody>
        </p:sp>
      </p:grpSp>
      <p:sp>
        <p:nvSpPr>
          <p:cNvPr id="30" name="Rectangle 29"/>
          <p:cNvSpPr/>
          <p:nvPr/>
        </p:nvSpPr>
        <p:spPr>
          <a:xfrm>
            <a:off x="-1" y="0"/>
            <a:ext cx="8229600" cy="461665"/>
          </a:xfrm>
          <a:prstGeom prst="rect">
            <a:avLst/>
          </a:prstGeom>
          <a:noFill/>
        </p:spPr>
        <p:txBody>
          <a:bodyPr wrap="square">
            <a:spAutoFit/>
          </a:bodyPr>
          <a:lstStyle/>
          <a:p>
            <a:pPr algn="ctr"/>
            <a:r>
              <a:rPr lang="en-US" sz="2400" b="1" i="1" dirty="0">
                <a:ln w="6350">
                  <a:solidFill>
                    <a:srgbClr val="10253F"/>
                  </a:solidFill>
                </a:ln>
                <a:solidFill>
                  <a:srgbClr val="FFFF00"/>
                </a:solidFill>
                <a:latin typeface="Century Gothic" panose="020B0502020202020204" pitchFamily="34" charset="0"/>
              </a:rPr>
              <a:t>MOVE IN READY! BETTER THAN BUILDER PRICING!</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622975" y="7569979"/>
            <a:ext cx="1605579" cy="1070386"/>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5872" y="5940417"/>
            <a:ext cx="1602684" cy="1068456"/>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24" y="5939722"/>
            <a:ext cx="1608715" cy="10724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08" y="7571021"/>
            <a:ext cx="1602454" cy="106830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400</TotalTime>
  <Words>257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285 Torslanda Lane Petterson Meadows | Summerville, SC 29486 | MLS# 23009905 | $379,000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2023-06-07T18:47:07Z</dcterms:modified>
</cp:coreProperties>
</file>