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0" r:id="rId1"/>
  </p:sldMasterIdLst>
  <p:notesMasterIdLst>
    <p:notesMasterId r:id="rId3"/>
  </p:notesMasterIdLst>
  <p:sldIdLst>
    <p:sldId id="256" r:id="rId2"/>
  </p:sldIdLst>
  <p:sldSz cx="8229600" cy="10058400"/>
  <p:notesSz cx="6858000" cy="9144000"/>
  <p:embeddedFontLst>
    <p:embeddedFont>
      <p:font typeface="Merriweather" panose="00000500000000000000" pitchFamily="2" charset="0"/>
      <p:regular r:id="rId4"/>
      <p:bold r:id="rId5"/>
      <p:italic r:id="rId6"/>
      <p:boldItalic r:id="rId7"/>
    </p:embeddedFont>
    <p:embeddedFont>
      <p:font typeface="Montserrat" panose="00000500000000000000" pitchFamily="2" charset="0"/>
      <p:regular r:id="rId8"/>
      <p:bold r:id="rId9"/>
      <p:italic r:id="rId10"/>
      <p:boldItalic r:id="rId11"/>
    </p:embeddedFont>
    <p:embeddedFont>
      <p:font typeface="Montserrat SemiBold" panose="00000700000000000000" pitchFamily="2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25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2438" y="41"/>
      </p:cViewPr>
      <p:guideLst>
        <p:guide orient="horz" pos="3168"/>
        <p:guide pos="25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1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font" Target="fonts/font12.fntdata"/><Relationship Id="rId10" Type="http://schemas.openxmlformats.org/officeDocument/2006/relationships/font" Target="fonts/font7.fntdata"/><Relationship Id="rId19" Type="http://schemas.openxmlformats.org/officeDocument/2006/relationships/tableStyles" Target="tableStyles.xml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027238" y="685800"/>
            <a:ext cx="2805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27238" y="685800"/>
            <a:ext cx="28051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>
                <a:solidFill>
                  <a:srgbClr val="FF0000"/>
                </a:solidFill>
              </a:rPr>
              <a:t>DO NOT ALTER LAYOUT. YOUR FILE WILL BE RETURNED OR EDITED IF IT IS RECEIVED ALTERED.</a:t>
            </a:r>
            <a:endParaRPr sz="14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37494" y="182825"/>
            <a:ext cx="7746141" cy="762000"/>
          </a:xfrm>
          <a:prstGeom prst="round1Rect">
            <a:avLst>
              <a:gd name="adj" fmla="val 43081"/>
            </a:avLst>
          </a:prstGeom>
          <a:solidFill>
            <a:srgbClr val="B2D1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    </a:t>
            </a:r>
            <a:endParaRPr sz="1400"/>
          </a:p>
        </p:txBody>
      </p:sp>
      <p:sp>
        <p:nvSpPr>
          <p:cNvPr id="11" name="Google Shape;11;p2"/>
          <p:cNvSpPr/>
          <p:nvPr/>
        </p:nvSpPr>
        <p:spPr>
          <a:xfrm>
            <a:off x="4273200" y="4667775"/>
            <a:ext cx="3710435" cy="491700"/>
          </a:xfrm>
          <a:prstGeom prst="rect">
            <a:avLst/>
          </a:prstGeom>
          <a:solidFill>
            <a:srgbClr val="1B3D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" name="Google Shape;12;p2"/>
          <p:cNvSpPr/>
          <p:nvPr/>
        </p:nvSpPr>
        <p:spPr>
          <a:xfrm>
            <a:off x="237494" y="9517975"/>
            <a:ext cx="7746141" cy="259500"/>
          </a:xfrm>
          <a:prstGeom prst="rect">
            <a:avLst/>
          </a:prstGeom>
          <a:solidFill>
            <a:srgbClr val="1B3D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" name="Google Shape;13;p2"/>
          <p:cNvSpPr/>
          <p:nvPr/>
        </p:nvSpPr>
        <p:spPr>
          <a:xfrm>
            <a:off x="237494" y="7646475"/>
            <a:ext cx="7746141" cy="1811700"/>
          </a:xfrm>
          <a:prstGeom prst="rect">
            <a:avLst/>
          </a:prstGeom>
          <a:solidFill>
            <a:srgbClr val="B2D1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" name="Google Shape;14;p2"/>
          <p:cNvSpPr txBox="1"/>
          <p:nvPr/>
        </p:nvSpPr>
        <p:spPr>
          <a:xfrm>
            <a:off x="5357621" y="8451175"/>
            <a:ext cx="2625988" cy="8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Helping buyers and sellers with</a:t>
            </a:r>
            <a:br>
              <a:rPr lang="en" sz="9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every aspect of real estate since 1992.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67509" y="7893100"/>
            <a:ext cx="1206211" cy="55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84962" y="9128328"/>
            <a:ext cx="489812" cy="37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8494" y="8983076"/>
            <a:ext cx="903125" cy="24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00006" y="8815101"/>
            <a:ext cx="578488" cy="4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34232" y="9016350"/>
            <a:ext cx="828608" cy="18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/>
        </p:nvSpPr>
        <p:spPr>
          <a:xfrm>
            <a:off x="254171" y="9518275"/>
            <a:ext cx="7740106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Real Estate • Mortgage • Insurance • Business Brokerage • Property Management</a:t>
            </a:r>
            <a:endParaRPr sz="13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0530" y="870271"/>
            <a:ext cx="7668635" cy="11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0530" y="2253729"/>
            <a:ext cx="7668635" cy="6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25212" y="9119180"/>
            <a:ext cx="493941" cy="7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/>
        </p:nvSpPr>
        <p:spPr>
          <a:xfrm>
            <a:off x="4264400" y="5181375"/>
            <a:ext cx="3504300" cy="23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>
              <a:buSzPts val="1400"/>
              <a:buFont typeface="Montserrat"/>
              <a:buChar char="●"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MLS# 23004454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317500">
              <a:buSzPts val="1400"/>
              <a:buFont typeface="Montserrat"/>
              <a:buChar char="●"/>
            </a:pPr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$785,000</a:t>
            </a:r>
          </a:p>
          <a:p>
            <a:pPr marL="457200" indent="-317500">
              <a:buSzPts val="1400"/>
              <a:buFont typeface="Montserrat"/>
              <a:buChar char="●"/>
            </a:pPr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4 Bedrooms</a:t>
            </a:r>
          </a:p>
          <a:p>
            <a:pPr marL="457200" indent="-317500">
              <a:buSzPts val="1400"/>
              <a:buFont typeface="Montserrat"/>
              <a:buChar char="●"/>
            </a:pPr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2½  Baths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317500">
              <a:buSzPts val="1400"/>
              <a:buFont typeface="Montserrat"/>
              <a:buChar char="●"/>
            </a:pPr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2,220 Square Feet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317500">
              <a:buSzPts val="1400"/>
              <a:buFont typeface="Montserrat"/>
              <a:buChar char="●"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Very Private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317500">
              <a:buSzPts val="1400"/>
              <a:buFont typeface="Montserrat"/>
              <a:buChar char="●"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Extended screened porch</a:t>
            </a:r>
          </a:p>
          <a:p>
            <a:pPr marL="457200" indent="-317500">
              <a:buSzPts val="1400"/>
              <a:buFont typeface="Montserrat"/>
              <a:buChar char="●"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Cement Plank exterior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317500">
              <a:buSzPts val="1400"/>
              <a:buFont typeface="Montserrat"/>
              <a:buChar char="●"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Tons of community amenities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n" sz="1200" dirty="0">
                <a:latin typeface="Montserrat"/>
                <a:ea typeface="Montserrat"/>
                <a:cs typeface="Montserrat"/>
                <a:sym typeface="Montserrat"/>
              </a:rPr>
              <a:t>        </a:t>
            </a:r>
            <a:endParaRPr lang="en-US"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r>
              <a:rPr lang="en-US" sz="1200" b="1" dirty="0">
                <a:latin typeface="Montserrat"/>
                <a:ea typeface="Montserrat"/>
                <a:cs typeface="Montserrat"/>
                <a:sym typeface="Montserrat"/>
              </a:rPr>
              <a:t>SCHEDULE A SHOWING!!</a:t>
            </a:r>
          </a:p>
        </p:txBody>
      </p:sp>
      <p:pic>
        <p:nvPicPr>
          <p:cNvPr id="28" name="Google Shape;28;p4"/>
          <p:cNvPicPr preferRelativeResize="0"/>
          <p:nvPr/>
        </p:nvPicPr>
        <p:blipFill>
          <a:blip r:embed="rId3"/>
          <a:srcRect l="2906" r="2906"/>
          <a:stretch/>
        </p:blipFill>
        <p:spPr>
          <a:xfrm>
            <a:off x="458650" y="1123575"/>
            <a:ext cx="4829674" cy="3419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"/>
          <p:cNvPicPr preferRelativeResize="0"/>
          <p:nvPr/>
        </p:nvPicPr>
        <p:blipFill>
          <a:blip r:embed="rId4"/>
          <a:srcRect l="7699" r="7699"/>
          <a:stretch/>
        </p:blipFill>
        <p:spPr>
          <a:xfrm>
            <a:off x="458651" y="4665727"/>
            <a:ext cx="3686423" cy="290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>
          <a:blip r:embed="rId5"/>
          <a:srcRect/>
          <a:stretch/>
        </p:blipFill>
        <p:spPr>
          <a:xfrm>
            <a:off x="644158" y="7846587"/>
            <a:ext cx="1054676" cy="1464829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" name="Google Shape;33;p4"/>
          <p:cNvSpPr txBox="1"/>
          <p:nvPr/>
        </p:nvSpPr>
        <p:spPr>
          <a:xfrm>
            <a:off x="251637" y="187350"/>
            <a:ext cx="7726326" cy="7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800" dirty="0">
                <a:latin typeface="Merriweather"/>
                <a:ea typeface="Merriweather"/>
                <a:cs typeface="Merriweather"/>
                <a:sym typeface="Merriweather"/>
              </a:rPr>
              <a:t>BRICKYARD PLANTATION - NEW LISTING</a:t>
            </a:r>
          </a:p>
        </p:txBody>
      </p:sp>
      <p:sp>
        <p:nvSpPr>
          <p:cNvPr id="34" name="Google Shape;34;p4"/>
          <p:cNvSpPr txBox="1"/>
          <p:nvPr/>
        </p:nvSpPr>
        <p:spPr>
          <a:xfrm>
            <a:off x="4264450" y="4668500"/>
            <a:ext cx="3504300" cy="4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2868 Colonnade Drive</a:t>
            </a:r>
          </a:p>
          <a:p>
            <a:r>
              <a:rPr lang="en-US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Mount Pleasant, SC 29466</a:t>
            </a:r>
            <a:endParaRPr dirty="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5" name="Google Shape;35;p4"/>
          <p:cNvSpPr txBox="1"/>
          <p:nvPr/>
        </p:nvSpPr>
        <p:spPr>
          <a:xfrm>
            <a:off x="1891795" y="7969400"/>
            <a:ext cx="32139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800" dirty="0">
                <a:latin typeface="Merriweather"/>
                <a:ea typeface="Merriweather"/>
                <a:cs typeface="Merriweather"/>
                <a:sym typeface="Merriweather"/>
              </a:rPr>
              <a:t>Jen Nipper</a:t>
            </a:r>
            <a:endParaRPr sz="180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>
              <a:lnSpc>
                <a:spcPct val="115000"/>
              </a:lnSpc>
            </a:pPr>
            <a:r>
              <a:rPr lang="en" sz="1000" dirty="0">
                <a:latin typeface="Montserrat"/>
                <a:ea typeface="Montserrat"/>
                <a:cs typeface="Montserrat"/>
                <a:sym typeface="Montserrat"/>
              </a:rPr>
              <a:t>REALTOR</a:t>
            </a:r>
            <a:endParaRPr sz="1000" dirty="0"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5000"/>
              </a:lnSpc>
            </a:pPr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843-478-1800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Jen@AgentOwned.com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AgentOwned.com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5EC9E1-6B74-CE3B-F599-DDC23FDD9B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388935" y="1198857"/>
            <a:ext cx="2379765" cy="15867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BB8774-FA87-9E17-2CAC-35A2F697E3E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388936" y="2949371"/>
            <a:ext cx="2379815" cy="1587085"/>
          </a:xfrm>
          <a:prstGeom prst="rect">
            <a:avLst/>
          </a:prstGeom>
        </p:spPr>
      </p:pic>
      <p:sp>
        <p:nvSpPr>
          <p:cNvPr id="2" name="Google Shape;33;p4">
            <a:extLst>
              <a:ext uri="{FF2B5EF4-FFF2-40B4-BE49-F238E27FC236}">
                <a16:creationId xmlns:a16="http://schemas.microsoft.com/office/drawing/2014/main" id="{B2F5B8EB-8840-3675-4CA3-756BB82ED370}"/>
              </a:ext>
            </a:extLst>
          </p:cNvPr>
          <p:cNvSpPr txBox="1"/>
          <p:nvPr/>
        </p:nvSpPr>
        <p:spPr>
          <a:xfrm>
            <a:off x="-5185466" y="2860934"/>
            <a:ext cx="4829674" cy="404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000" b="1" i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/>
                <a:ea typeface="Merriweather"/>
                <a:cs typeface="Merriweather"/>
                <a:sym typeface="Merriweather"/>
              </a:rPr>
              <a:t>Moved to Saturday, 10/8 ~ 11:30 to 2:30</a:t>
            </a:r>
            <a:endParaRPr sz="2000" b="1" i="1" dirty="0">
              <a:ln w="3175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</TotalTime>
  <Words>82</Words>
  <Application>Microsoft Office PowerPoint</Application>
  <PresentationFormat>Custom</PresentationFormat>
  <Paragraphs>21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Montserrat SemiBold</vt:lpstr>
      <vt:lpstr>Merriweather</vt:lpstr>
      <vt:lpstr>Montserrat</vt:lpstr>
      <vt:lpstr>Simple Light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A. Thomas Price</cp:lastModifiedBy>
  <cp:revision>16</cp:revision>
  <dcterms:modified xsi:type="dcterms:W3CDTF">2023-03-02T14:02:14Z</dcterms:modified>
</cp:coreProperties>
</file>