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884" y="-160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hyperlink" Target="http://bit.ly/2869RutherfordWay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-1"/>
            <a:ext cx="8229600" cy="1802091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algn="l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OPEN HOUSE</a:t>
            </a:r>
          </a:p>
          <a:p>
            <a:pPr algn="l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2/8 and 2/9 from 3-4pm </a:t>
            </a:r>
            <a:endParaRPr lang="en-US" sz="2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599" y="4246029"/>
            <a:ext cx="7924403" cy="304698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 a quick stroll from Carolina Bay Park is this well-appointed gem. 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unique Calhoun Model sits on a private wooded buffer &amp; boasts many spectacular features including a first-level bedroom with its own full bath, natural gas fireplace, tankless gas water heater, screened porch, gigantic loft, master with a sitting room &amp; ENORMOUS walk-in closet &amp; so much more! 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Green &amp; SAVE GREEN with paid-off Solar Panels ($24K+ value)!  And last, but NOT least this HOME comes with a ton of EQUITY!  Come SEE.</a:t>
            </a:r>
          </a:p>
          <a:p>
            <a:pPr algn="ctr"/>
            <a:endParaRPr lang="en-US" sz="1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 on this listing, click here</a:t>
            </a:r>
            <a:b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http://bit.ly/2869RutherfordWay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57200" y="9059545"/>
            <a:ext cx="616534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Jim Brantley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412-7647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brantleyjim@gmail.com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659" y="9240519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 preferRelativeResize="0"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1" y="7729045"/>
            <a:ext cx="137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 preferRelativeResize="0"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29001" y="7729045"/>
            <a:ext cx="137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 preferRelativeResize="0"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029201" y="7729045"/>
            <a:ext cx="1371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 preferRelativeResize="0"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29400" y="7729045"/>
            <a:ext cx="1371600" cy="9144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4401922" y="0"/>
            <a:ext cx="3827678" cy="1591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2869 Rutherford Way</a:t>
            </a:r>
            <a:b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Carolina Bay | Charleston, SC 29414</a:t>
            </a:r>
          </a:p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20003203 | $420,000</a:t>
            </a:r>
            <a:endParaRPr lang="en-US" altLang="en-US" sz="11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1" y="7729045"/>
            <a:ext cx="1371600" cy="914400"/>
          </a:xfrm>
          <a:prstGeom prst="rect">
            <a:avLst/>
          </a:prstGeom>
        </p:spPr>
      </p:pic>
      <p:pic>
        <p:nvPicPr>
          <p:cNvPr id="23" name="Picture 10">
            <a:extLst>
              <a:ext uri="{FF2B5EF4-FFF2-40B4-BE49-F238E27FC236}">
                <a16:creationId xmlns:a16="http://schemas.microsoft.com/office/drawing/2014/main" id="{19A39EE6-A515-43D6-9032-769926FC5EBF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250132" y="1313078"/>
            <a:ext cx="17373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5" name="Picture 11">
            <a:extLst>
              <a:ext uri="{FF2B5EF4-FFF2-40B4-BE49-F238E27FC236}">
                <a16:creationId xmlns:a16="http://schemas.microsoft.com/office/drawing/2014/main" id="{F6760E94-7A1E-4996-818D-A84E3F24370D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63640" y="1313078"/>
            <a:ext cx="1737360" cy="1143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6" name="Picture 7">
            <a:extLst>
              <a:ext uri="{FF2B5EF4-FFF2-40B4-BE49-F238E27FC236}">
                <a16:creationId xmlns:a16="http://schemas.microsoft.com/office/drawing/2014/main" id="{19DC71C2-4E0C-4C88-A847-1A2873E94677}"/>
              </a:ext>
            </a:extLst>
          </p:cNvPr>
          <p:cNvPicPr preferRelativeResize="0"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263640" y="2667000"/>
            <a:ext cx="173736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B66B1E4C-0B21-409E-BF4C-867C6E9EBC27}"/>
              </a:ext>
            </a:extLst>
          </p:cNvPr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250132" y="2667000"/>
            <a:ext cx="1737360" cy="1143000"/>
          </a:xfrm>
          <a:prstGeom prst="rect">
            <a:avLst/>
          </a:prstGeom>
        </p:spPr>
      </p:pic>
      <p:pic>
        <p:nvPicPr>
          <p:cNvPr id="22" name="Picture 13">
            <a:extLst>
              <a:ext uri="{FF2B5EF4-FFF2-40B4-BE49-F238E27FC236}">
                <a16:creationId xmlns:a16="http://schemas.microsoft.com/office/drawing/2014/main" id="{4DB793B0-BC88-4AF2-AC4D-7F3C648BBC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28601" y="1313078"/>
            <a:ext cx="3745383" cy="2496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163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69</cp:revision>
  <dcterms:created xsi:type="dcterms:W3CDTF">2006-08-16T00:00:00Z</dcterms:created>
  <dcterms:modified xsi:type="dcterms:W3CDTF">2020-02-07T15:24:44Z</dcterms:modified>
</cp:coreProperties>
</file>