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>
      <p:cViewPr varScale="1">
        <p:scale>
          <a:sx n="49" d="100"/>
          <a:sy n="49" d="100"/>
        </p:scale>
        <p:origin x="2148" y="78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27238" y="685800"/>
            <a:ext cx="2803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27238" y="685800"/>
            <a:ext cx="28035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5"/>
            <a:ext cx="699516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4" y="2251499"/>
            <a:ext cx="3637598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4" y="3189817"/>
            <a:ext cx="3637598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2707482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4" y="400474"/>
            <a:ext cx="4600576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0" y="2104814"/>
            <a:ext cx="2707482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0"/>
            <a:ext cx="493776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7"/>
            <a:ext cx="493776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6"/>
            <a:ext cx="493776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.jp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g"/><Relationship Id="rId4" Type="http://schemas.openxmlformats.org/officeDocument/2006/relationships/hyperlink" Target="mailto:Rick@RickWillis.com" TargetMode="Externa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72793" y="7714959"/>
            <a:ext cx="2055336" cy="1541502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 rot="10800000">
            <a:off x="-1066800" y="49500"/>
            <a:ext cx="152400" cy="1371601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28600" y="9442848"/>
            <a:ext cx="7772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Rick Willis</a:t>
            </a:r>
          </a:p>
          <a:p>
            <a:pPr algn="ctr"/>
            <a:r>
              <a:rPr lang="en-US" sz="1400" dirty="0"/>
              <a:t>843-327-3017 </a:t>
            </a:r>
            <a:r>
              <a:rPr lang="en-US" sz="1400" dirty="0">
                <a:hlinkClick r:id="rId4"/>
              </a:rPr>
              <a:t>Rick@RickWillis.com</a:t>
            </a:r>
            <a:r>
              <a:rPr lang="en-US" sz="1400" dirty="0"/>
              <a:t> The Group, LLC  </a:t>
            </a: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4114800" y="2488243"/>
            <a:ext cx="3841426" cy="2847489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$650,000</a:t>
            </a:r>
          </a:p>
          <a:p>
            <a:pPr algn="ctr"/>
            <a:r>
              <a:rPr lang="en-US" sz="2000" b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Bd 2 Ba each unit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Newer Roof &amp; AC Units.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Updated kitchens &amp; baths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3140 Sq. Ft.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Separate Living &amp; Dining Room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Large Closets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Off-street parking for 3 vehicles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-2669124" y="1182535"/>
            <a:ext cx="1384578" cy="1761709"/>
            <a:chOff x="1663422" y="845259"/>
            <a:chExt cx="1384578" cy="176170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Diagonal Stripe 20"/>
            <p:cNvSpPr/>
            <p:nvPr/>
          </p:nvSpPr>
          <p:spPr>
            <a:xfrm>
              <a:off x="1663422" y="1181355"/>
              <a:ext cx="1384578" cy="1425613"/>
            </a:xfrm>
            <a:prstGeom prst="diagStrip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 rot="18811961">
              <a:off x="1309823" y="1391754"/>
              <a:ext cx="17393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$40,000</a:t>
              </a:r>
            </a:p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Price Reduction!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0" y="5521430"/>
            <a:ext cx="8229600" cy="646331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18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Downstairs 	1,473 </a:t>
            </a:r>
            <a:r>
              <a:rPr lang="en-US" sz="18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Sq</a:t>
            </a:r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Ft	Currently Rented $1,800/</a:t>
            </a:r>
            <a:r>
              <a:rPr lang="en-US" sz="18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endParaRPr lang="en-US" sz="1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Upstairs		1,673 </a:t>
            </a:r>
            <a:r>
              <a:rPr lang="en-US" sz="18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Sq</a:t>
            </a:r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Ft	VACANT Asking $2,400/</a:t>
            </a:r>
            <a:r>
              <a:rPr lang="en-US" sz="18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endParaRPr lang="de-DE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3374" y="2488243"/>
            <a:ext cx="3796652" cy="284748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A2FBEEA-E409-4609-BC17-9B686FB8DFA0}"/>
              </a:ext>
            </a:extLst>
          </p:cNvPr>
          <p:cNvSpPr/>
          <p:nvPr/>
        </p:nvSpPr>
        <p:spPr>
          <a:xfrm>
            <a:off x="8503160" y="166897"/>
            <a:ext cx="3928603" cy="89465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F414277-066C-4772-9EA1-27C8F43F5822}"/>
              </a:ext>
            </a:extLst>
          </p:cNvPr>
          <p:cNvSpPr/>
          <p:nvPr/>
        </p:nvSpPr>
        <p:spPr>
          <a:xfrm>
            <a:off x="0" y="0"/>
            <a:ext cx="8229600" cy="2246769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4800" b="1" i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SALE / LEASE</a:t>
            </a:r>
          </a:p>
          <a:p>
            <a:pPr algn="ctr"/>
            <a:r>
              <a:rPr lang="en-US" sz="3600" b="1" i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Duplex 286 Ashley Ave</a:t>
            </a:r>
          </a:p>
          <a:p>
            <a:pPr algn="ctr"/>
            <a:r>
              <a:rPr lang="en-US" sz="2800" b="1" i="1" dirty="0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Fully updated</a:t>
            </a:r>
            <a:r>
              <a:rPr lang="en-US" sz="2800" b="1" i="1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/upgraded</a:t>
            </a:r>
            <a:br>
              <a:rPr lang="en-US" sz="2800" b="1" i="1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i="1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</a:t>
            </a:r>
            <a:r>
              <a:rPr lang="en-US" sz="2800" b="1" i="1" dirty="0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# 20016968 (</a:t>
            </a:r>
            <a:r>
              <a:rPr lang="en-US" sz="2800" b="1" i="1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Sale) / MLS# 20016972 </a:t>
            </a:r>
            <a:r>
              <a:rPr lang="en-US" sz="2800" b="1" i="1" dirty="0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(Lease)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3374" y="6371739"/>
            <a:ext cx="1765948" cy="132446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800BE46-DAD3-44AC-8FAF-F20C04E5E35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45675" y="6371739"/>
            <a:ext cx="1765948" cy="132446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8E304FC-FE8F-4C6E-931B-3A657CB7D57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17976" y="6371739"/>
            <a:ext cx="1765948" cy="132446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5219570-EBD9-4407-B22A-9B782A87DC4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90278" y="6371739"/>
            <a:ext cx="1765948" cy="1324461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3275F52F-A094-4FA0-A4AB-6DD794879AA6}"/>
              </a:ext>
            </a:extLst>
          </p:cNvPr>
          <p:cNvSpPr/>
          <p:nvPr/>
        </p:nvSpPr>
        <p:spPr>
          <a:xfrm>
            <a:off x="0" y="7772400"/>
            <a:ext cx="8229600" cy="1692771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4800" b="1" i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Motivated Seller</a:t>
            </a:r>
          </a:p>
          <a:p>
            <a:pPr algn="ctr"/>
            <a:r>
              <a:rPr lang="en-US" sz="2800" b="1" i="1" dirty="0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Asking Price below what owner paid plus owner invested over $50,000 after purchasing</a:t>
            </a:r>
            <a:endParaRPr lang="en-US" sz="4400" b="1" i="1" dirty="0">
              <a:ln w="3175"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5374</TotalTime>
  <Words>119</Words>
  <Application>Microsoft Office PowerPoint</Application>
  <PresentationFormat>Custom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131</cp:revision>
  <dcterms:created xsi:type="dcterms:W3CDTF">2006-08-16T00:00:00Z</dcterms:created>
  <dcterms:modified xsi:type="dcterms:W3CDTF">2020-07-14T11:45:37Z</dcterms:modified>
</cp:coreProperties>
</file>