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>
      <p:cViewPr varScale="1">
        <p:scale>
          <a:sx n="49" d="100"/>
          <a:sy n="49" d="100"/>
        </p:scale>
        <p:origin x="2148" y="66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6954B8-14D5-4A8A-8151-6E8181CA1BE3}" type="datetimeFigureOut">
              <a:rPr lang="en-US" smtClean="0"/>
              <a:t>9/26/2020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027238" y="685800"/>
            <a:ext cx="28035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58EED7-315B-4BAA-AFB3-4BA9D97B6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911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027238" y="685800"/>
            <a:ext cx="28035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58EED7-315B-4BAA-AFB3-4BA9D97B6DB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233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5"/>
            <a:ext cx="6995160" cy="21560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682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88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879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50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149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2"/>
            <a:ext cx="363474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2"/>
            <a:ext cx="363474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326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4" y="2251499"/>
            <a:ext cx="3637598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4" y="3189817"/>
            <a:ext cx="3637598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795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379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947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" y="400473"/>
            <a:ext cx="2707482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4" y="400474"/>
            <a:ext cx="4600576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0" y="2104814"/>
            <a:ext cx="2707482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99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0"/>
            <a:ext cx="493776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7"/>
            <a:ext cx="493776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6"/>
            <a:ext cx="493776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638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2"/>
            <a:ext cx="740664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306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1.jpg"/><Relationship Id="rId7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jpg"/><Relationship Id="rId4" Type="http://schemas.openxmlformats.org/officeDocument/2006/relationships/hyperlink" Target="mailto:Rick@RickWillis.com" TargetMode="External"/><Relationship Id="rId9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3275F52F-A094-4FA0-A4AB-6DD794879AA6}"/>
              </a:ext>
            </a:extLst>
          </p:cNvPr>
          <p:cNvSpPr/>
          <p:nvPr/>
        </p:nvSpPr>
        <p:spPr>
          <a:xfrm>
            <a:off x="0" y="6139293"/>
            <a:ext cx="8229600" cy="1384995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en-US" sz="2800" b="1" i="1" dirty="0">
                <a:ln w="3175">
                  <a:noFill/>
                </a:ln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 Blocks from The Crosstown</a:t>
            </a:r>
          </a:p>
          <a:p>
            <a:pPr algn="ctr"/>
            <a:r>
              <a:rPr lang="en-US" sz="2800" b="1" i="1" dirty="0">
                <a:ln w="3175">
                  <a:noFill/>
                </a:ln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 Blocks from The Citadel</a:t>
            </a:r>
          </a:p>
          <a:p>
            <a:pPr algn="ctr"/>
            <a:r>
              <a:rPr lang="en-US" sz="2800" b="1" i="1" dirty="0">
                <a:ln w="3175">
                  <a:noFill/>
                </a:ln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6 Blocks from MUSC</a:t>
            </a:r>
            <a:endParaRPr lang="en-US" sz="4400" b="1" i="1" dirty="0">
              <a:ln w="3175">
                <a:noFill/>
              </a:ln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572793" y="7714959"/>
            <a:ext cx="2055336" cy="1541502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 rot="10800000">
            <a:off x="-1066800" y="49500"/>
            <a:ext cx="152400" cy="1371601"/>
          </a:xfrm>
          <a:prstGeom prst="rect">
            <a:avLst/>
          </a:prstGeom>
          <a:gradFill>
            <a:gsLst>
              <a:gs pos="0">
                <a:schemeClr val="bg1"/>
              </a:gs>
              <a:gs pos="48000">
                <a:srgbClr val="C00000">
                  <a:alpha val="50000"/>
                </a:srgbClr>
              </a:gs>
              <a:gs pos="100000">
                <a:srgbClr val="C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28600" y="9442848"/>
            <a:ext cx="7772400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/>
              <a:t>Rick Willis</a:t>
            </a:r>
          </a:p>
          <a:p>
            <a:pPr algn="ctr"/>
            <a:r>
              <a:rPr lang="en-US" sz="1400" dirty="0"/>
              <a:t>843-327-3017 </a:t>
            </a:r>
            <a:r>
              <a:rPr lang="en-US" sz="1400" dirty="0">
                <a:hlinkClick r:id="rId4"/>
              </a:rPr>
              <a:t>Rick@RickWillis.com</a:t>
            </a:r>
            <a:r>
              <a:rPr lang="en-US" sz="1400" dirty="0"/>
              <a:t> The Group, LLC  </a:t>
            </a:r>
          </a:p>
        </p:txBody>
      </p:sp>
      <p:sp>
        <p:nvSpPr>
          <p:cNvPr id="17" name="Subtitle 2"/>
          <p:cNvSpPr txBox="1">
            <a:spLocks/>
          </p:cNvSpPr>
          <p:nvPr/>
        </p:nvSpPr>
        <p:spPr>
          <a:xfrm>
            <a:off x="4114800" y="2112931"/>
            <a:ext cx="3841426" cy="2847489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</a:rPr>
              <a:t>Updated kitchen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</a:rPr>
              <a:t>Updated baths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</a:rPr>
              <a:t>2</a:t>
            </a:r>
            <a:r>
              <a:rPr lang="en-US" sz="2000" baseline="30000" dirty="0">
                <a:solidFill>
                  <a:schemeClr val="tx1"/>
                </a:solidFill>
              </a:rPr>
              <a:t>nd</a:t>
            </a:r>
            <a:r>
              <a:rPr lang="en-US" sz="2000" dirty="0">
                <a:solidFill>
                  <a:schemeClr val="tx1"/>
                </a:solidFill>
              </a:rPr>
              <a:t> Floor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</a:rPr>
              <a:t>1,673 Sq. Ft.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</a:rPr>
              <a:t>Large Closets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</a:rPr>
              <a:t>Separate Living &amp; Dining Room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</a:rPr>
              <a:t>$2,400/</a:t>
            </a:r>
            <a:r>
              <a:rPr lang="en-US" sz="2000" dirty="0" err="1">
                <a:solidFill>
                  <a:schemeClr val="tx1"/>
                </a:solidFill>
              </a:rPr>
              <a:t>mo</a:t>
            </a:r>
            <a:endParaRPr lang="en-US" sz="2000" dirty="0">
              <a:solidFill>
                <a:schemeClr val="tx1"/>
              </a:solidFill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-2669124" y="1182535"/>
            <a:ext cx="1384578" cy="1761709"/>
            <a:chOff x="1663422" y="845259"/>
            <a:chExt cx="1384578" cy="1761709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1" name="Diagonal Stripe 20"/>
            <p:cNvSpPr/>
            <p:nvPr/>
          </p:nvSpPr>
          <p:spPr>
            <a:xfrm>
              <a:off x="1663422" y="1181355"/>
              <a:ext cx="1384578" cy="1425613"/>
            </a:xfrm>
            <a:prstGeom prst="diagStrip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 rot="18811961">
              <a:off x="1309823" y="1391754"/>
              <a:ext cx="1739322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800" b="1" i="1" dirty="0">
                  <a:ln w="3175">
                    <a:noFill/>
                  </a:ln>
                  <a:solidFill>
                    <a:srgbClr val="FF0000"/>
                  </a:solidFill>
                </a:rPr>
                <a:t>$40,000</a:t>
              </a:r>
            </a:p>
            <a:p>
              <a:pPr algn="ctr"/>
              <a:r>
                <a:rPr lang="en-US" sz="1800" b="1" i="1" dirty="0">
                  <a:ln w="3175">
                    <a:noFill/>
                  </a:ln>
                  <a:solidFill>
                    <a:srgbClr val="FF0000"/>
                  </a:solidFill>
                </a:rPr>
                <a:t>Price Reduction!</a:t>
              </a:r>
            </a:p>
          </p:txBody>
        </p:sp>
      </p:grpSp>
      <p:sp>
        <p:nvSpPr>
          <p:cNvPr id="3" name="Rectangle 2"/>
          <p:cNvSpPr/>
          <p:nvPr/>
        </p:nvSpPr>
        <p:spPr>
          <a:xfrm>
            <a:off x="0" y="5257469"/>
            <a:ext cx="8229600" cy="584775"/>
          </a:xfrm>
          <a:prstGeom prst="rect">
            <a:avLst/>
          </a:prstGeom>
          <a:solidFill>
            <a:schemeClr val="tx2"/>
          </a:solidFill>
        </p:spPr>
        <p:txBody>
          <a:bodyPr wrap="square">
            <a:spAutoFit/>
          </a:bodyPr>
          <a:lstStyle/>
          <a:p>
            <a:pPr algn="ctr"/>
            <a:r>
              <a:rPr lang="en-US" sz="3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AVAILABLE IMMEDIATELY</a:t>
            </a:r>
            <a:endParaRPr lang="de-DE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A2FBEEA-E409-4609-BC17-9B686FB8DFA0}"/>
              </a:ext>
            </a:extLst>
          </p:cNvPr>
          <p:cNvSpPr/>
          <p:nvPr/>
        </p:nvSpPr>
        <p:spPr>
          <a:xfrm>
            <a:off x="8503160" y="166897"/>
            <a:ext cx="3928603" cy="894650"/>
          </a:xfrm>
          <a:prstGeom prst="rect">
            <a:avLst/>
          </a:prstGeom>
          <a:noFill/>
          <a:ln w="31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F414277-066C-4772-9EA1-27C8F43F5822}"/>
              </a:ext>
            </a:extLst>
          </p:cNvPr>
          <p:cNvSpPr/>
          <p:nvPr/>
        </p:nvSpPr>
        <p:spPr>
          <a:xfrm>
            <a:off x="0" y="0"/>
            <a:ext cx="8229600" cy="1815882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en-US" sz="4800" b="1" i="1" dirty="0">
                <a:ln w="3175"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FOR RENT</a:t>
            </a:r>
          </a:p>
          <a:p>
            <a:pPr algn="ctr"/>
            <a:r>
              <a:rPr lang="en-US" sz="3600" b="1" i="1" dirty="0">
                <a:ln w="3175"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DOWNTOWN</a:t>
            </a:r>
          </a:p>
          <a:p>
            <a:pPr algn="ctr"/>
            <a:r>
              <a:rPr lang="en-US" sz="2800" b="1" i="1" dirty="0">
                <a:ln w="3175">
                  <a:noFill/>
                </a:ln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 Bed · 2 Bath · Off-Street Parking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4A8D665-800E-4BF8-A70F-19C28961CC6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73374" y="2112931"/>
            <a:ext cx="3796652" cy="2847489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675054FB-C06F-4EBC-A158-C2BFA8AEF97F}"/>
              </a:ext>
            </a:extLst>
          </p:cNvPr>
          <p:cNvSpPr/>
          <p:nvPr/>
        </p:nvSpPr>
        <p:spPr>
          <a:xfrm rot="19229322">
            <a:off x="-6566751" y="3908000"/>
            <a:ext cx="8229600" cy="1569660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en-US" sz="9600" b="1" i="1" dirty="0">
                <a:ln w="3175">
                  <a:solidFill>
                    <a:schemeClr val="tx1"/>
                  </a:solidFill>
                </a:ln>
                <a:noFill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DRAFT</a:t>
            </a:r>
            <a:endParaRPr lang="en-US" sz="9600" b="1" i="1" dirty="0">
              <a:ln w="3175">
                <a:noFill/>
              </a:ln>
              <a:noFill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F844F0AE-EF6B-449A-A6F1-59E0A80BEFAE}"/>
              </a:ext>
            </a:extLst>
          </p:cNvPr>
          <p:cNvGrpSpPr/>
          <p:nvPr/>
        </p:nvGrpSpPr>
        <p:grpSpPr>
          <a:xfrm>
            <a:off x="273374" y="7821337"/>
            <a:ext cx="7682852" cy="1324461"/>
            <a:chOff x="273374" y="7971292"/>
            <a:chExt cx="7682852" cy="1324461"/>
          </a:xfrm>
        </p:grpSpPr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273374" y="7971292"/>
              <a:ext cx="1765948" cy="1324461"/>
            </a:xfrm>
            <a:prstGeom prst="rect">
              <a:avLst/>
            </a:prstGeom>
          </p:spPr>
        </p:pic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0800BE46-DAD3-44AC-8FAF-F20C04E5E35F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2245675" y="7971292"/>
              <a:ext cx="1765948" cy="1324461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E565ADBF-E7C2-4CBA-BA7B-934F08BC6480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4217976" y="7971292"/>
              <a:ext cx="1765948" cy="1324461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A4DABA19-83A8-45F3-9688-875D53369DBE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6190278" y="7971292"/>
              <a:ext cx="1765948" cy="132446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015435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5401</TotalTime>
  <Words>68</Words>
  <Application>Microsoft Office PowerPoint</Application>
  <PresentationFormat>Custom</PresentationFormat>
  <Paragraphs>20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136</cp:revision>
  <dcterms:created xsi:type="dcterms:W3CDTF">2006-08-16T00:00:00Z</dcterms:created>
  <dcterms:modified xsi:type="dcterms:W3CDTF">2020-09-26T13:04:34Z</dcterms:modified>
</cp:coreProperties>
</file>