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2148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27238" y="685800"/>
            <a:ext cx="2803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027238" y="685800"/>
            <a:ext cx="28035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5"/>
            <a:ext cx="699516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4" y="2251499"/>
            <a:ext cx="3637598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4" y="3189817"/>
            <a:ext cx="3637598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2707482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0" y="2104814"/>
            <a:ext cx="2707482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0"/>
            <a:ext cx="493776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7"/>
            <a:ext cx="493776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6"/>
            <a:ext cx="493776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jp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g"/><Relationship Id="rId4" Type="http://schemas.openxmlformats.org/officeDocument/2006/relationships/hyperlink" Target="mailto:Rick@RickWillis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0156B06-41E8-445F-9C35-61D91C3E99AE}"/>
              </a:ext>
            </a:extLst>
          </p:cNvPr>
          <p:cNvSpPr/>
          <p:nvPr/>
        </p:nvSpPr>
        <p:spPr>
          <a:xfrm>
            <a:off x="0" y="5491380"/>
            <a:ext cx="8229600" cy="138499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Blocks from The Crosstown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 Blocks from The Citadel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6 Blocks from MUSC</a:t>
            </a:r>
            <a:endParaRPr lang="en-US" sz="4400" b="1" i="1" dirty="0">
              <a:ln w="3175"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72793" y="7714959"/>
            <a:ext cx="2055336" cy="1541502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 rot="10800000">
            <a:off x="-1066800" y="49500"/>
            <a:ext cx="152400" cy="1371601"/>
          </a:xfrm>
          <a:prstGeom prst="rect">
            <a:avLst/>
          </a:prstGeom>
          <a:gradFill>
            <a:gsLst>
              <a:gs pos="0">
                <a:schemeClr val="bg1"/>
              </a:gs>
              <a:gs pos="48000">
                <a:srgbClr val="C00000">
                  <a:alpha val="50000"/>
                </a:srgbClr>
              </a:gs>
              <a:gs pos="100000">
                <a:srgbClr val="C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28600" y="9442848"/>
            <a:ext cx="777240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Rick Willis</a:t>
            </a:r>
          </a:p>
          <a:p>
            <a:pPr algn="ctr"/>
            <a:r>
              <a:rPr lang="en-US" sz="1400" dirty="0"/>
              <a:t>843-327-3017 </a:t>
            </a:r>
            <a:r>
              <a:rPr lang="en-US" sz="1400" dirty="0">
                <a:hlinkClick r:id="rId4"/>
              </a:rPr>
              <a:t>Rick@RickWillis.com</a:t>
            </a:r>
            <a:r>
              <a:rPr lang="en-US" sz="1400" dirty="0"/>
              <a:t> The Group, LLC  </a:t>
            </a:r>
          </a:p>
        </p:txBody>
      </p:sp>
      <p:sp>
        <p:nvSpPr>
          <p:cNvPr id="17" name="Subtitle 2"/>
          <p:cNvSpPr txBox="1">
            <a:spLocks/>
          </p:cNvSpPr>
          <p:nvPr/>
        </p:nvSpPr>
        <p:spPr>
          <a:xfrm>
            <a:off x="4114800" y="2445330"/>
            <a:ext cx="3841426" cy="2847489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3 Bedroom/2 Bath each unit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3,000+ square feet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Off-street parking for 3 vehicles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Separate Living &amp; Dining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700" dirty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solidFill>
                  <a:schemeClr val="tx1"/>
                </a:solidFill>
              </a:rPr>
              <a:t>Newer Roof &amp; HVAC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-2669124" y="1182535"/>
            <a:ext cx="1384578" cy="1761709"/>
            <a:chOff x="1663422" y="845259"/>
            <a:chExt cx="1384578" cy="176170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1" name="Diagonal Stripe 20"/>
            <p:cNvSpPr/>
            <p:nvPr/>
          </p:nvSpPr>
          <p:spPr>
            <a:xfrm>
              <a:off x="1663422" y="1181355"/>
              <a:ext cx="1384578" cy="1425613"/>
            </a:xfrm>
            <a:prstGeom prst="diagStripe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 rot="18811961">
              <a:off x="1309823" y="1391754"/>
              <a:ext cx="173932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$40,000</a:t>
              </a:r>
            </a:p>
            <a:p>
              <a:pPr algn="ctr"/>
              <a:r>
                <a:rPr lang="en-US" sz="1800" b="1" i="1" dirty="0">
                  <a:ln w="3175">
                    <a:noFill/>
                  </a:ln>
                  <a:solidFill>
                    <a:srgbClr val="FF0000"/>
                  </a:solidFill>
                </a:rPr>
                <a:t>Price Reduction!</a:t>
              </a:r>
            </a:p>
          </p:txBody>
        </p:sp>
      </p:grpSp>
      <p:sp>
        <p:nvSpPr>
          <p:cNvPr id="3" name="Rectangle 2"/>
          <p:cNvSpPr/>
          <p:nvPr/>
        </p:nvSpPr>
        <p:spPr>
          <a:xfrm>
            <a:off x="34910" y="7074936"/>
            <a:ext cx="8229600" cy="646331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Rental Income Downstairs $1,800/</a:t>
            </a:r>
            <a:r>
              <a:rPr lang="en-US" sz="1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endParaRPr lang="en-US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Rental Income Upstairs $2,400/</a:t>
            </a:r>
            <a:r>
              <a:rPr lang="en-US" sz="18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(Currently Vacant)</a:t>
            </a:r>
            <a:endParaRPr lang="de-DE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3374" y="2445330"/>
            <a:ext cx="3796652" cy="284748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A2FBEEA-E409-4609-BC17-9B686FB8DFA0}"/>
              </a:ext>
            </a:extLst>
          </p:cNvPr>
          <p:cNvSpPr/>
          <p:nvPr/>
        </p:nvSpPr>
        <p:spPr>
          <a:xfrm>
            <a:off x="8503160" y="166897"/>
            <a:ext cx="3928603" cy="894650"/>
          </a:xfrm>
          <a:prstGeom prst="rect">
            <a:avLst/>
          </a:prstGeom>
          <a:noFill/>
          <a:ln w="31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F414277-066C-4772-9EA1-27C8F43F5822}"/>
              </a:ext>
            </a:extLst>
          </p:cNvPr>
          <p:cNvSpPr/>
          <p:nvPr/>
        </p:nvSpPr>
        <p:spPr>
          <a:xfrm>
            <a:off x="0" y="0"/>
            <a:ext cx="8229600" cy="2246769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48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SALE</a:t>
            </a:r>
          </a:p>
          <a:p>
            <a:pPr algn="ctr"/>
            <a:r>
              <a:rPr lang="en-US" sz="3600" b="1" i="1" dirty="0">
                <a:ln w="3175"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Downtown Duplex · 286 Ashley Ave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$647,900	MLS# 20016968 </a:t>
            </a:r>
          </a:p>
          <a:p>
            <a:pPr algn="ctr"/>
            <a:r>
              <a:rPr lang="en-US" sz="2800" b="1" i="1" dirty="0">
                <a:ln w="3175">
                  <a:noFill/>
                </a:ln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Fully Updated &amp; Upgraded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69F1EE3-F5F2-43E1-8740-0265202151A5}"/>
              </a:ext>
            </a:extLst>
          </p:cNvPr>
          <p:cNvSpPr/>
          <p:nvPr/>
        </p:nvSpPr>
        <p:spPr>
          <a:xfrm rot="19229322">
            <a:off x="-6267862" y="4085848"/>
            <a:ext cx="8229600" cy="156966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9600" b="1" i="1" dirty="0">
                <a:ln w="3175">
                  <a:solidFill>
                    <a:schemeClr val="tx1"/>
                  </a:solidFill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DRAFT</a:t>
            </a:r>
            <a:endParaRPr lang="en-US" sz="9600" b="1" i="1" dirty="0">
              <a:ln w="3175">
                <a:noFill/>
              </a:ln>
              <a:noFill/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8F7A38A-BCE2-408E-A55B-77C469E8172B}"/>
              </a:ext>
            </a:extLst>
          </p:cNvPr>
          <p:cNvGrpSpPr/>
          <p:nvPr/>
        </p:nvGrpSpPr>
        <p:grpSpPr>
          <a:xfrm>
            <a:off x="273374" y="7919828"/>
            <a:ext cx="7682852" cy="1324461"/>
            <a:chOff x="273374" y="7971292"/>
            <a:chExt cx="7682852" cy="1324461"/>
          </a:xfrm>
        </p:grpSpPr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D5058340-AB07-4906-AA44-0C966B0452F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73374" y="7971292"/>
              <a:ext cx="1765948" cy="1324461"/>
            </a:xfrm>
            <a:prstGeom prst="rect">
              <a:avLst/>
            </a:prstGeom>
          </p:spPr>
        </p:pic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52DA5792-9481-4825-9F91-474E866051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245675" y="7971292"/>
              <a:ext cx="1765948" cy="1324461"/>
            </a:xfrm>
            <a:prstGeom prst="rect">
              <a:avLst/>
            </a:prstGeom>
          </p:spPr>
        </p:pic>
        <p:pic>
          <p:nvPicPr>
            <p:cNvPr id="29" name="Picture 28">
              <a:extLst>
                <a:ext uri="{FF2B5EF4-FFF2-40B4-BE49-F238E27FC236}">
                  <a16:creationId xmlns:a16="http://schemas.microsoft.com/office/drawing/2014/main" id="{AECC2EDD-9344-4AA8-AAB3-2869D7C9600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217976" y="7971292"/>
              <a:ext cx="1765948" cy="1324461"/>
            </a:xfrm>
            <a:prstGeom prst="rect">
              <a:avLst/>
            </a:prstGeom>
          </p:spPr>
        </p:pic>
        <p:pic>
          <p:nvPicPr>
            <p:cNvPr id="30" name="Picture 29">
              <a:extLst>
                <a:ext uri="{FF2B5EF4-FFF2-40B4-BE49-F238E27FC236}">
                  <a16:creationId xmlns:a16="http://schemas.microsoft.com/office/drawing/2014/main" id="{EFAB70E2-FA51-4AFC-B20A-391649EDBA6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190278" y="7971292"/>
              <a:ext cx="1765948" cy="132446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5394</TotalTime>
  <Words>94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137</cp:revision>
  <dcterms:created xsi:type="dcterms:W3CDTF">2006-08-16T00:00:00Z</dcterms:created>
  <dcterms:modified xsi:type="dcterms:W3CDTF">2020-09-25T15:41:48Z</dcterms:modified>
</cp:coreProperties>
</file>