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1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6/20/2017</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6/20/2017</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mailto:mriser@ccim.net" TargetMode="External"/><Relationship Id="rId7" Type="http://schemas.openxmlformats.org/officeDocument/2006/relationships/image" Target="../media/image4.gif"/><Relationship Id="rId12"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image" Target="../media/image1.jpeg"/><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84" y="4516530"/>
            <a:ext cx="7772401" cy="850422"/>
          </a:xfrm>
        </p:spPr>
        <p:txBody>
          <a:bodyPr>
            <a:normAutofit fontScale="90000"/>
          </a:bodyPr>
          <a:lstStyle/>
          <a:p>
            <a:r>
              <a:rPr lang="en-US" sz="3200" dirty="0">
                <a:latin typeface="Arial" panose="020B0604020202020204" pitchFamily="34" charset="0"/>
                <a:cs typeface="Arial" panose="020B0604020202020204" pitchFamily="34" charset="0"/>
              </a:rPr>
              <a:t>286 Reagan Drive</a:t>
            </a:r>
            <a:br>
              <a:rPr lang="en-US" sz="32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Cedar Springs ~ Summerville, SC 29483 ~ MLS# 17016779 ~ $145,000</a:t>
            </a:r>
            <a:endParaRPr lang="en-US" sz="1800" dirty="0">
              <a:latin typeface="Arial" panose="020B0604020202020204" pitchFamily="34" charset="0"/>
              <a:cs typeface="Arial" panose="020B0604020202020204" pitchFamily="34" charset="0"/>
            </a:endParaRPr>
          </a:p>
        </p:txBody>
      </p:sp>
      <p:sp>
        <p:nvSpPr>
          <p:cNvPr id="14" name="Rectangle 13"/>
          <p:cNvSpPr/>
          <p:nvPr/>
        </p:nvSpPr>
        <p:spPr>
          <a:xfrm>
            <a:off x="5685" y="8710046"/>
            <a:ext cx="7772399" cy="1331134"/>
          </a:xfrm>
          <a:prstGeom prst="rect">
            <a:avLst/>
          </a:prstGeom>
        </p:spPr>
        <p:txBody>
          <a:bodyPr wrap="square">
            <a:spAutoFit/>
          </a:bodyPr>
          <a:lstStyle/>
          <a:p>
            <a:pPr algn="ctr"/>
            <a:r>
              <a:rPr lang="en-US" sz="2800" b="1" dirty="0"/>
              <a:t>Michelle Riser</a:t>
            </a:r>
          </a:p>
          <a:p>
            <a:pPr algn="ctr"/>
            <a:r>
              <a:rPr lang="en-US" sz="1400" dirty="0"/>
              <a:t>(843) 860-1229 </a:t>
            </a:r>
          </a:p>
          <a:p>
            <a:pPr algn="ctr"/>
            <a:r>
              <a:rPr lang="en-US" sz="1400" u="sng" dirty="0">
                <a:hlinkClick r:id="rId3"/>
              </a:rPr>
              <a:t>mriser@ccim.net</a:t>
            </a:r>
            <a:endParaRPr lang="en-US" sz="1400" u="sng" dirty="0"/>
          </a:p>
          <a:p>
            <a:pPr algn="ctr"/>
            <a:endParaRPr lang="en-US" sz="1400" dirty="0"/>
          </a:p>
          <a:p>
            <a:pPr algn="ctr"/>
            <a:r>
              <a:rPr lang="en-US" sz="1050" dirty="0"/>
              <a:t>Palmetto Group of AgentOwned | 597 Old Mt Holly Rd Ste 202 | Goose Creek, SC 29445</a:t>
            </a:r>
            <a:endParaRPr lang="en-US" sz="1600" dirty="0"/>
          </a:p>
        </p:txBody>
      </p:sp>
      <p:sp>
        <p:nvSpPr>
          <p:cNvPr id="15" name="Rectangle 14"/>
          <p:cNvSpPr/>
          <p:nvPr/>
        </p:nvSpPr>
        <p:spPr>
          <a:xfrm>
            <a:off x="5684" y="101025"/>
            <a:ext cx="7772400" cy="523220"/>
          </a:xfrm>
          <a:prstGeom prst="rect">
            <a:avLst/>
          </a:prstGeom>
          <a:solidFill>
            <a:srgbClr val="043191"/>
          </a:solidFill>
          <a:effectLst>
            <a:outerShdw blurRad="50800" dist="38100" dir="16200000" rotWithShape="0">
              <a:prstClr val="black">
                <a:alpha val="40000"/>
              </a:prstClr>
            </a:outerShdw>
          </a:effectLst>
        </p:spPr>
        <p:txBody>
          <a:bodyPr wrap="square">
            <a:spAutoFit/>
          </a:bodyPr>
          <a:lstStyle/>
          <a:p>
            <a:pPr algn="ctr"/>
            <a:r>
              <a:rPr lang="en-US" sz="2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Story Townhouse Under $150,000</a:t>
            </a:r>
            <a:endPar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1026" name="Picture 2" descr="Photograph of Listing Agent"/>
          <p:cNvPicPr>
            <a:picLocks noChangeAspect="1" noChangeArrowheads="1"/>
          </p:cNvPicPr>
          <p:nvPr/>
        </p:nvPicPr>
        <p:blipFill rotWithShape="1">
          <a:blip r:embed="rId4">
            <a:extLst>
              <a:ext uri="{28A0092B-C50C-407E-A947-70E740481C1C}">
                <a14:useLocalDpi xmlns:a14="http://schemas.microsoft.com/office/drawing/2010/main" val="0"/>
              </a:ext>
            </a:extLst>
          </a:blip>
          <a:srcRect l="8126" r="6875"/>
          <a:stretch/>
        </p:blipFill>
        <p:spPr bwMode="auto">
          <a:xfrm>
            <a:off x="43785" y="8727913"/>
            <a:ext cx="1101089" cy="12954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hotograph of Listing Agen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42914" y="8763000"/>
            <a:ext cx="1117282" cy="12954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5684" y="5511960"/>
            <a:ext cx="7772400" cy="1938992"/>
          </a:xfrm>
          <a:prstGeom prst="rect">
            <a:avLst/>
          </a:prstGeom>
        </p:spPr>
        <p:txBody>
          <a:bodyPr wrap="square">
            <a:spAutoFit/>
          </a:bodyPr>
          <a:lstStyle/>
          <a:p>
            <a:pPr algn="ctr"/>
            <a:r>
              <a:rPr lang="en-US" dirty="0">
                <a:solidFill>
                  <a:schemeClr val="tx1">
                    <a:lumMod val="75000"/>
                    <a:lumOff val="25000"/>
                  </a:schemeClr>
                </a:solidFill>
              </a:rPr>
              <a:t>Freshly painted interior townhouse with 3 bedrooms and 2 bathrooms. (3rd bedroom is being used as a bonus room - doors will need to be installed) Kitchen overlooks dining and living room. Master bath has stand up shower with shower doors. 2nd bathroom has tub and shower with sliding doors. Home has automatic garage door opener and ample attic storage. Washer and dryer convey as is.</a:t>
            </a:r>
            <a:endParaRPr lang="en-US" b="1" i="1" dirty="0">
              <a:solidFill>
                <a:srgbClr val="FF0000"/>
              </a:solidFill>
            </a:endParaRPr>
          </a:p>
        </p:txBody>
      </p:sp>
      <p:pic>
        <p:nvPicPr>
          <p:cNvPr id="11" name="Picture 1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490372" y="769253"/>
            <a:ext cx="4803025" cy="3602269"/>
          </a:xfrm>
          <a:prstGeom prst="rect">
            <a:avLst/>
          </a:prstGeom>
        </p:spPr>
      </p:pic>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642703" y="9124393"/>
            <a:ext cx="1097280" cy="502439"/>
          </a:xfrm>
          <a:prstGeom prst="rect">
            <a:avLst/>
          </a:prstGeom>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3785" y="7595960"/>
            <a:ext cx="1219200" cy="914400"/>
          </a:xfrm>
          <a:prstGeom prst="rect">
            <a:avLst/>
          </a:prstGeom>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12091" y="7595960"/>
            <a:ext cx="1219200" cy="914400"/>
          </a:xfrm>
          <a:prstGeom prst="rect">
            <a:avLst/>
          </a:prstGeom>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246996" y="7595960"/>
            <a:ext cx="685800" cy="914400"/>
          </a:xfrm>
          <a:prstGeom prst="rect">
            <a:avLst/>
          </a:prstGeom>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477938" y="7595960"/>
            <a:ext cx="1219200" cy="914400"/>
          </a:xfrm>
          <a:prstGeom prst="rect">
            <a:avLst/>
          </a:prstGeom>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346244" y="7595960"/>
            <a:ext cx="685800" cy="914400"/>
          </a:xfrm>
          <a:prstGeom prst="rect">
            <a:avLst/>
          </a:prstGeom>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048500" y="7595960"/>
            <a:ext cx="685800" cy="914400"/>
          </a:xfrm>
          <a:prstGeom prst="rect">
            <a:avLst/>
          </a:prstGeom>
        </p:spPr>
      </p:pic>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147748" y="7595960"/>
            <a:ext cx="685800" cy="914400"/>
          </a:xfrm>
          <a:prstGeom prst="rect">
            <a:avLst/>
          </a:prstGeom>
        </p:spPr>
      </p:pic>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159</TotalTime>
  <Words>109</Words>
  <Application>Microsoft Office PowerPoint</Application>
  <PresentationFormat>Custom</PresentationFormat>
  <Paragraphs>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286 Reagan Drive Cedar Springs ~ Summerville, SC 29483 ~ MLS# 17016779 ~ $145,000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 Thomas Price</cp:lastModifiedBy>
  <cp:revision>31</cp:revision>
  <dcterms:created xsi:type="dcterms:W3CDTF">2006-08-16T00:00:00Z</dcterms:created>
  <dcterms:modified xsi:type="dcterms:W3CDTF">2017-06-20T22:11:21Z</dcterms:modified>
</cp:coreProperties>
</file>