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70" y="152400"/>
            <a:ext cx="6539460" cy="3675575"/>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sp>
        <p:nvSpPr>
          <p:cNvPr id="20" name="Rectangle 19"/>
          <p:cNvSpPr/>
          <p:nvPr/>
        </p:nvSpPr>
        <p:spPr>
          <a:xfrm>
            <a:off x="1" y="152400"/>
            <a:ext cx="7315198" cy="1304432"/>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3" name="Rectangle 22"/>
          <p:cNvSpPr/>
          <p:nvPr/>
        </p:nvSpPr>
        <p:spPr>
          <a:xfrm>
            <a:off x="381000" y="152400"/>
            <a:ext cx="6539461" cy="1292662"/>
          </a:xfrm>
          <a:prstGeom prst="rect">
            <a:avLst/>
          </a:prstGeom>
          <a:noFill/>
        </p:spPr>
        <p:txBody>
          <a:bodyPr wrap="square">
            <a:spAutoFit/>
          </a:bodyPr>
          <a:lstStyle/>
          <a:p>
            <a:pPr algn="r"/>
            <a:r>
              <a:rPr lang="en-US" sz="24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Broker Open House! </a:t>
            </a:r>
          </a:p>
          <a:p>
            <a:pPr algn="r"/>
            <a:r>
              <a:rPr lang="en-US" sz="18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Thursday July 26</a:t>
            </a:r>
            <a:r>
              <a:rPr lang="en-US" sz="1800" b="1" baseline="30000" dirty="0">
                <a:solidFill>
                  <a:schemeClr val="bg1"/>
                </a:solidFill>
                <a:effectLst>
                  <a:outerShdw blurRad="38100" dist="38100" dir="2700000" algn="tl" rotWithShape="0">
                    <a:prstClr val="black">
                      <a:alpha val="82000"/>
                    </a:prstClr>
                  </a:outerShdw>
                </a:effectLst>
                <a:latin typeface="Trebuchet MS" panose="020B0603020202020204" pitchFamily="34" charset="0"/>
              </a:rPr>
              <a:t>th</a:t>
            </a:r>
            <a:r>
              <a:rPr lang="en-US" sz="18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 </a:t>
            </a:r>
          </a:p>
          <a:p>
            <a:pPr algn="r"/>
            <a:r>
              <a:rPr lang="en-US" sz="18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10:00AM - 12:00PM</a:t>
            </a:r>
          </a:p>
          <a:p>
            <a:pPr algn="r"/>
            <a:endParaRPr lang="en-US" sz="1800" b="1" dirty="0">
              <a:solidFill>
                <a:schemeClr val="bg1"/>
              </a:solidFill>
              <a:effectLst>
                <a:outerShdw blurRad="38100" dist="38100" dir="2700000" algn="tl" rotWithShape="0">
                  <a:prstClr val="black">
                    <a:alpha val="82000"/>
                  </a:prstClr>
                </a:outerShdw>
              </a:effectLst>
              <a:latin typeface="Trebuchet MS" panose="020B0603020202020204" pitchFamily="34"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7848600" y="2728511"/>
            <a:ext cx="7142490" cy="3293209"/>
          </a:xfrm>
          <a:prstGeom prst="rect">
            <a:avLst/>
          </a:prstGeom>
        </p:spPr>
        <p:txBody>
          <a:bodyPr wrap="square">
            <a:spAutoFit/>
          </a:bodyPr>
          <a:lstStyle/>
          <a:p>
            <a:pPr algn="ctr"/>
            <a:r>
              <a:rPr lang="en-US" sz="1300" b="1" dirty="0">
                <a:solidFill>
                  <a:schemeClr val="tx2">
                    <a:lumMod val="75000"/>
                  </a:schemeClr>
                </a:solidFill>
                <a:latin typeface="Trebuchet MS" panose="020B0603020202020204" pitchFamily="34" charset="0"/>
              </a:rPr>
              <a:t>Welcome home to 205 Magnolia Road, the best location in Charleston!</a:t>
            </a:r>
          </a:p>
          <a:p>
            <a:pPr algn="ctr"/>
            <a:endParaRPr lang="en-US" sz="1300" dirty="0">
              <a:solidFill>
                <a:schemeClr val="tx2">
                  <a:lumMod val="75000"/>
                </a:schemeClr>
              </a:solidFill>
              <a:latin typeface="Trebuchet MS" panose="020B0603020202020204" pitchFamily="34" charset="0"/>
            </a:endParaRPr>
          </a:p>
          <a:p>
            <a:pPr algn="ctr"/>
            <a:r>
              <a:rPr lang="en-US" sz="1300" dirty="0">
                <a:solidFill>
                  <a:schemeClr val="tx2">
                    <a:lumMod val="75000"/>
                  </a:schemeClr>
                </a:solidFill>
                <a:latin typeface="Trebuchet MS" panose="020B0603020202020204" pitchFamily="34" charset="0"/>
              </a:rPr>
              <a:t>This 3 bedroom, 2 bath, 1636 </a:t>
            </a:r>
            <a:r>
              <a:rPr lang="en-US" sz="1300" dirty="0" err="1">
                <a:solidFill>
                  <a:schemeClr val="tx2">
                    <a:lumMod val="75000"/>
                  </a:schemeClr>
                </a:solidFill>
                <a:latin typeface="Trebuchet MS" panose="020B0603020202020204" pitchFamily="34" charset="0"/>
              </a:rPr>
              <a:t>sqft</a:t>
            </a:r>
            <a:r>
              <a:rPr lang="en-US" sz="1300" dirty="0">
                <a:solidFill>
                  <a:schemeClr val="tx2">
                    <a:lumMod val="75000"/>
                  </a:schemeClr>
                </a:solidFill>
                <a:latin typeface="Trebuchet MS" panose="020B0603020202020204" pitchFamily="34" charset="0"/>
              </a:rPr>
              <a:t> charming craftsman style cottage is footsteps from the most popular shops and restaurants of Avondale. Loaded with updates and upgrades, there is nothing you won't love about this home. Wonderful curb appeal and an adorable front porch with custom gate. Fresh paint throughout the entire downstairs. Gorgeous original hardwoods. Main floor master bedroom with oversized closet could almost double as an office! Brand new privacy fence captures one of the largest lots in the neighborhood. Kitchen loaded with updates and gas for cooking. Bathrooms have been updated / upgraded, bathtub re-glazed. Lighting has been updated with custom fixtures. Loads of storage. Oversized mudroom/laundry room. Huge storage shed with electrical provides endless options for use. All a few short minutes from downtown for work and play. This is the location and property in excellent condition that everyone's looking for. Come make this charming house your new home!</a:t>
            </a:r>
          </a:p>
          <a:p>
            <a:pPr algn="ctr"/>
            <a:endParaRPr lang="en-US" sz="1300" dirty="0">
              <a:solidFill>
                <a:schemeClr val="tx2">
                  <a:lumMod val="75000"/>
                </a:schemeClr>
              </a:solidFill>
              <a:latin typeface="Trebuchet MS" panose="020B0603020202020204" pitchFamily="34" charset="0"/>
            </a:endParaRPr>
          </a:p>
          <a:p>
            <a:pPr algn="ctr"/>
            <a:r>
              <a:rPr lang="en-US" sz="1300" b="1" dirty="0">
                <a:solidFill>
                  <a:schemeClr val="tx2">
                    <a:lumMod val="75000"/>
                  </a:schemeClr>
                </a:solidFill>
                <a:latin typeface="Trebuchet MS" panose="020B0603020202020204" pitchFamily="34" charset="0"/>
              </a:rPr>
              <a:t>Offered for $470,000</a:t>
            </a:r>
            <a:endParaRPr lang="en-US" sz="1300" b="1" i="1" dirty="0">
              <a:solidFill>
                <a:schemeClr val="accent1"/>
              </a:solidFill>
              <a:latin typeface="Trebuchet MS" panose="020B0603020202020204" pitchFamily="34" charset="0"/>
            </a:endParaRPr>
          </a:p>
        </p:txBody>
      </p:sp>
      <p:sp>
        <p:nvSpPr>
          <p:cNvPr id="10" name="Rectangle 9"/>
          <p:cNvSpPr/>
          <p:nvPr/>
        </p:nvSpPr>
        <p:spPr>
          <a:xfrm>
            <a:off x="87180" y="3124200"/>
            <a:ext cx="7140841" cy="646331"/>
          </a:xfrm>
          <a:prstGeom prst="rect">
            <a:avLst/>
          </a:prstGeom>
        </p:spPr>
        <p:txBody>
          <a:bodyPr wrap="square">
            <a:spAutoFit/>
          </a:bodyPr>
          <a:lstStyle/>
          <a:p>
            <a:pPr algn="ctr"/>
            <a:r>
              <a:rPr lang="en-US" b="1" dirty="0">
                <a:solidFill>
                  <a:schemeClr val="tx2"/>
                </a:solidFill>
                <a:effectLst>
                  <a:outerShdw blurRad="38100" dist="38100" dir="2700000" algn="tl">
                    <a:srgbClr val="000000">
                      <a:alpha val="43137"/>
                    </a:srgbClr>
                  </a:outerShdw>
                </a:effectLst>
                <a:latin typeface="Trebuchet MS" panose="020B0603020202020204" pitchFamily="34" charset="0"/>
              </a:rPr>
              <a:t>2876 Rivertowne Parkway</a:t>
            </a:r>
          </a:p>
          <a:p>
            <a:pPr algn="ctr"/>
            <a:r>
              <a:rPr lang="en-US" sz="1600" b="1" dirty="0">
                <a:solidFill>
                  <a:schemeClr val="tx2"/>
                </a:solidFill>
                <a:effectLst>
                  <a:outerShdw blurRad="38100" dist="38100" dir="2700000" algn="tl">
                    <a:srgbClr val="000000">
                      <a:alpha val="43137"/>
                    </a:srgbClr>
                  </a:outerShdw>
                </a:effectLst>
                <a:latin typeface="Trebuchet MS" panose="020B0603020202020204" pitchFamily="34" charset="0"/>
              </a:rPr>
              <a:t>Rivertowne ~ Mount Pleasant, SC 29466</a:t>
            </a:r>
            <a:endParaRPr lang="en-US" sz="1200" b="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30" name="Picture 2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5996" y="4104076"/>
            <a:ext cx="3177226" cy="2115212"/>
          </a:xfrm>
          <a:prstGeom prst="rect">
            <a:avLst/>
          </a:prstGeom>
          <a:ln w="3175">
            <a:solidFill>
              <a:schemeClr val="bg1"/>
            </a:solidFill>
          </a:ln>
        </p:spPr>
      </p:pic>
      <p:pic>
        <p:nvPicPr>
          <p:cNvPr id="22" name="Picture 21">
            <a:extLst>
              <a:ext uri="{FF2B5EF4-FFF2-40B4-BE49-F238E27FC236}">
                <a16:creationId xmlns:a16="http://schemas.microsoft.com/office/drawing/2014/main" id="{0A10F734-0326-4371-B510-1519328414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51978" y="4104076"/>
            <a:ext cx="3177226" cy="2112283"/>
          </a:xfrm>
          <a:prstGeom prst="rect">
            <a:avLst/>
          </a:prstGeom>
          <a:ln w="3175">
            <a:solidFill>
              <a:schemeClr val="bg1"/>
            </a:solidFill>
          </a:ln>
        </p:spPr>
      </p:pic>
      <p:pic>
        <p:nvPicPr>
          <p:cNvPr id="27" name="Picture 26">
            <a:extLst>
              <a:ext uri="{FF2B5EF4-FFF2-40B4-BE49-F238E27FC236}">
                <a16:creationId xmlns:a16="http://schemas.microsoft.com/office/drawing/2014/main" id="{0F102257-0BAA-4765-A601-26F7499A365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5996" y="6495388"/>
            <a:ext cx="3177226" cy="2115212"/>
          </a:xfrm>
          <a:prstGeom prst="rect">
            <a:avLst/>
          </a:prstGeom>
          <a:ln w="3175">
            <a:solidFill>
              <a:schemeClr val="bg1"/>
            </a:solidFill>
          </a:ln>
        </p:spPr>
      </p:pic>
      <p:pic>
        <p:nvPicPr>
          <p:cNvPr id="29" name="Picture 28">
            <a:extLst>
              <a:ext uri="{FF2B5EF4-FFF2-40B4-BE49-F238E27FC236}">
                <a16:creationId xmlns:a16="http://schemas.microsoft.com/office/drawing/2014/main" id="{104FB534-8A6D-4C8E-B07A-EC216B19042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56391" y="6492449"/>
            <a:ext cx="3168400" cy="2118151"/>
          </a:xfrm>
          <a:prstGeom prst="rect">
            <a:avLst/>
          </a:prstGeom>
          <a:ln w="3175">
            <a:solidFill>
              <a:schemeClr val="bg1"/>
            </a:solidFill>
          </a:ln>
        </p:spPr>
      </p:pic>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A1FD1B8-BA87-4C33-88F7-F1125BE5E7CE}"/>
              </a:ext>
            </a:extLst>
          </p:cNvPr>
          <p:cNvSpPr/>
          <p:nvPr/>
        </p:nvSpPr>
        <p:spPr>
          <a:xfrm>
            <a:off x="387869" y="3827526"/>
            <a:ext cx="6532592" cy="276999"/>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Located in Tributary of Rivertowne. Move in ready, built in 2013.</a:t>
            </a:r>
          </a:p>
        </p:txBody>
      </p:sp>
      <p:sp>
        <p:nvSpPr>
          <p:cNvPr id="5" name="Rectangle 4">
            <a:extLst>
              <a:ext uri="{FF2B5EF4-FFF2-40B4-BE49-F238E27FC236}">
                <a16:creationId xmlns:a16="http://schemas.microsoft.com/office/drawing/2014/main" id="{2C6EB94B-CC19-43CD-8D42-03DDDF500F09}"/>
              </a:ext>
            </a:extLst>
          </p:cNvPr>
          <p:cNvSpPr/>
          <p:nvPr/>
        </p:nvSpPr>
        <p:spPr>
          <a:xfrm>
            <a:off x="174457" y="6218840"/>
            <a:ext cx="6966286" cy="276999"/>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3 beds, 3 full baths, plus office! Perfect floor plan! Competitively offered for $499,000. </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535</TotalTime>
  <Words>288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2018-07-24T19:32:44Z</dcterms:modified>
</cp:coreProperties>
</file>