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446" y="3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13" y="96618"/>
            <a:ext cx="6154187" cy="413148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534400" y="76200"/>
            <a:ext cx="357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Gas Card Give Away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" y="4222478"/>
            <a:ext cx="6078655" cy="667655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2876 Vanguard Place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Mt Pleasant, SC 29466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17022538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$350,000</a:t>
            </a:r>
            <a:endParaRPr lang="en-US" sz="16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1" y="5103667"/>
            <a:ext cx="6078655" cy="3720365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BEAUTIFUL ONE LEVEL 3 bedroom, 2 bath open floor-plan home that backs to gorgeous private wetlands! This home is wonderfully landscaped and sits on a quiet cul-de-sac. Upon entering the home you are greeted with an abundance of natural light in the foyer that leads to the private dining room with </a:t>
            </a:r>
            <a:r>
              <a:rPr lang="en-US" sz="12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wainscotting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and large windows. The family room is open to the kitchen with breakfast bar seating for 4, white bright cabinets, and a large eat-in area. The family room/kitchen area is perfect for entertaining-you can cook, serve, and still be part of the party! The family room has built in cabinets, a fireplace and leads to the 4 season sunroom. The sunroom overlooks wetlands and is perfect for a morning cup of coffee, reading a good book, or relaxing after a day of work.</a:t>
            </a:r>
          </a:p>
          <a:p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The master bedroom has a large walk-in closet and a private bath with tile floors, separate shower, and soaking tub. Two additional large bedrooms share a bath and are split from the master. Additional features are soaring ceilings, laundry area, and a 2 car attached garage and a SHORT WALK or golf cart ride to the grocery store! Planters Pointe in Mount Pleasant is a wonderfully landscaped community with a play park, tennis courts and community pool! The neighborhood is close to local shopping and grocery stores and is a short drive to downtown Charleston with 5-star restaurants, world class shopping and iconic history as well as a short drive to the beaches, the airport, Boeing and Daniel Island. Come take a look because you will not find another home that offers as much as this one-call today.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843622" y="3416612"/>
            <a:ext cx="4574292" cy="49946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Gabriola" panose="04040605051002020D02" pitchFamily="82" charset="0"/>
              </a:rPr>
              <a:t>Planters Pointe One Level!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72" y="6953271"/>
            <a:ext cx="1371600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72" y="4994505"/>
            <a:ext cx="1371600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76190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216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1564" y="9598644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375" y="9037568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72" y="7932652"/>
            <a:ext cx="1371600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72" y="5973888"/>
            <a:ext cx="1371600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72" y="97590"/>
            <a:ext cx="1371600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72" y="1076973"/>
            <a:ext cx="1371600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72" y="4015122"/>
            <a:ext cx="1371600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72" y="3035739"/>
            <a:ext cx="1371600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72" y="2056356"/>
            <a:ext cx="1371600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341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Gabriola</vt:lpstr>
      <vt:lpstr>Georgia</vt:lpstr>
      <vt:lpstr>Microsoft Sans Serif</vt:lpstr>
      <vt:lpstr>Trebuchet MS</vt:lpstr>
      <vt:lpstr>Office Theme</vt:lpstr>
      <vt:lpstr>2876 Vanguard Place Mt Pleasant, SC 29466 · MLS# 17022538 · $350,000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43</cp:revision>
  <dcterms:created xsi:type="dcterms:W3CDTF">2006-08-16T00:00:00Z</dcterms:created>
  <dcterms:modified xsi:type="dcterms:W3CDTF">2017-08-11T20:00:19Z</dcterms:modified>
</cp:coreProperties>
</file>