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6485" y="152400"/>
            <a:ext cx="5451030" cy="4088271"/>
          </a:xfrm>
          <a:prstGeom prst="rect">
            <a:avLst/>
          </a:prstGeom>
        </p:spPr>
      </p:pic>
      <p:sp>
        <p:nvSpPr>
          <p:cNvPr id="2" name="Title 1"/>
          <p:cNvSpPr>
            <a:spLocks noGrp="1"/>
          </p:cNvSpPr>
          <p:nvPr>
            <p:ph type="ctrTitle"/>
          </p:nvPr>
        </p:nvSpPr>
        <p:spPr>
          <a:xfrm>
            <a:off x="-2438400" y="-583376"/>
            <a:ext cx="4418365" cy="507176"/>
          </a:xfrm>
          <a:noFill/>
        </p:spPr>
        <p:txBody>
          <a:bodyPr anchor="ctr">
            <a:noAutofit/>
          </a:bodyPr>
          <a:lstStyle/>
          <a:p>
            <a:r>
              <a:rPr lang="en-US" sz="1800" b="1" i="1" dirty="0">
                <a:ln>
                  <a:solidFill>
                    <a:schemeClr val="tx1"/>
                  </a:solidFill>
                </a:ln>
                <a:solidFill>
                  <a:schemeClr val="bg1"/>
                </a:solidFill>
                <a:effectLst>
                  <a:reflection blurRad="6350" stA="50000" endA="300" endPos="50000" dist="29997" dir="5400000" sy="-100000" algn="bl" rotWithShape="0"/>
                </a:effectLst>
                <a:latin typeface="Century Gothic" panose="020B0502020202020204" pitchFamily="34" charset="0"/>
              </a:rPr>
              <a:t>Beautiful Home in Paddock Point</a:t>
            </a:r>
          </a:p>
        </p:txBody>
      </p:sp>
      <p:sp>
        <p:nvSpPr>
          <p:cNvPr id="3" name="Subtitle 2"/>
          <p:cNvSpPr>
            <a:spLocks noGrp="1"/>
          </p:cNvSpPr>
          <p:nvPr>
            <p:ph type="subTitle" idx="1"/>
          </p:nvPr>
        </p:nvSpPr>
        <p:spPr>
          <a:xfrm>
            <a:off x="132243" y="4495800"/>
            <a:ext cx="8879514" cy="1563821"/>
          </a:xfrm>
        </p:spPr>
        <p:txBody>
          <a:bodyPr anchor="ctr">
            <a:noAutofit/>
          </a:bodyPr>
          <a:lstStyle/>
          <a:p>
            <a:r>
              <a:rPr lang="en-US" sz="1400" dirty="0">
                <a:solidFill>
                  <a:schemeClr val="bg2">
                    <a:lumMod val="25000"/>
                  </a:schemeClr>
                </a:solidFill>
                <a:latin typeface="+mj-lt"/>
              </a:rPr>
              <a:t>HUGE PRICE REDUCTION!!!! SELLER SAYS BRING ALL OFFERS!! Come take a look at this immaculately cared for end unit home in The Village at Carol Oaks. The Owner has spared no expense in her renovations including landscaping, partial clearing of side wooded area , adding a patio in addition to adding a charming sitting/sun room area with double paned windows to the master bedroom. Other extras include French doors leading to patio, AND, in addition, its wired for alarm and cable throughout! Leaf Guard gutters with drains for virtually no maintenance. Convenient location- close to the Market at Oakland for your shopping needs! The beautiful hardwood floors and extra storage are 2 more reasons to come quick and take a look at this before it's gone!!!!!! NO HOA OR REGIME FEES!!</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rgbClr val="C00000"/>
                </a:solidFill>
              </a:rPr>
              <a:t>Betty McMichael</a:t>
            </a:r>
          </a:p>
          <a:p>
            <a:pPr algn="ctr"/>
            <a:r>
              <a:rPr lang="en-US" sz="1600" dirty="0">
                <a:solidFill>
                  <a:srgbClr val="C00000"/>
                </a:solidFill>
              </a:rPr>
              <a:t>bmcmichaelchl@gmail.com | (843) 696-9867 | www.bmcmichael.com</a:t>
            </a:r>
          </a:p>
          <a:p>
            <a:pPr algn="ctr"/>
            <a:r>
              <a:rPr lang="en-US" sz="1200" dirty="0">
                <a:solidFill>
                  <a:schemeClr val="accent2">
                    <a:lumMod val="60000"/>
                    <a:lumOff val="40000"/>
                  </a:schemeClr>
                </a:solidFill>
              </a:rPr>
              <a:t>Brand Name Real Estate | 4 Carriage Lane Suite 106 | Charleston, SC 29407</a:t>
            </a:r>
          </a:p>
        </p:txBody>
      </p:sp>
      <p:sp>
        <p:nvSpPr>
          <p:cNvPr id="15" name="Rectangle 14"/>
          <p:cNvSpPr/>
          <p:nvPr/>
        </p:nvSpPr>
        <p:spPr>
          <a:xfrm>
            <a:off x="132243" y="3911025"/>
            <a:ext cx="8879514" cy="584775"/>
          </a:xfrm>
          <a:prstGeom prst="rect">
            <a:avLst/>
          </a:prstGeom>
        </p:spPr>
        <p:txBody>
          <a:bodyPr wrap="square">
            <a:spAutoFit/>
          </a:bodyPr>
          <a:lstStyle/>
          <a:p>
            <a:pPr algn="ctr"/>
            <a:r>
              <a:rPr lang="en-US" b="1" dirty="0">
                <a:latin typeface="Century Gothic" panose="020B0502020202020204" pitchFamily="34" charset="0"/>
              </a:rPr>
              <a:t>2882 Mackenzie Court</a:t>
            </a:r>
            <a:br>
              <a:rPr lang="en-US" b="1" dirty="0">
                <a:latin typeface="Century Gothic" panose="020B0502020202020204" pitchFamily="34" charset="0"/>
              </a:rPr>
            </a:br>
            <a:r>
              <a:rPr lang="en-US" sz="1400" b="1" dirty="0">
                <a:latin typeface="Century Gothic" panose="020B0502020202020204" pitchFamily="34" charset="0"/>
              </a:rPr>
              <a:t>The Village at Carol Oaks ~ Mt Pleasant ~ MLS# 17011223 ~ $259,900</a:t>
            </a:r>
            <a:endParaRPr lang="en-US" sz="1400" b="1" i="1" dirty="0">
              <a:latin typeface="Century Gothic" panose="020B0502020202020204" pitchFamily="34" charset="0"/>
            </a:endParaRPr>
          </a:p>
        </p:txBody>
      </p:sp>
      <p:grpSp>
        <p:nvGrpSpPr>
          <p:cNvPr id="7" name="Group 6"/>
          <p:cNvGrpSpPr/>
          <p:nvPr/>
        </p:nvGrpSpPr>
        <p:grpSpPr>
          <a:xfrm>
            <a:off x="221663" y="281621"/>
            <a:ext cx="8700673" cy="3829828"/>
            <a:chOff x="221663" y="284971"/>
            <a:chExt cx="8700673" cy="3829828"/>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1663" y="284971"/>
              <a:ext cx="1448839" cy="1086629"/>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664" y="1656571"/>
              <a:ext cx="1448837" cy="1086628"/>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1664" y="3028171"/>
              <a:ext cx="1448837" cy="1086628"/>
            </a:xfrm>
            <a:prstGeom prst="rect">
              <a:avLst/>
            </a:prstGeom>
            <a:ln>
              <a:solidFill>
                <a:schemeClr val="bg1"/>
              </a:solidFill>
            </a:ln>
            <a:effectLst>
              <a:outerShdw blurRad="190500" algn="tl" rotWithShape="0">
                <a:srgbClr val="000000">
                  <a:alpha val="70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73499" y="284971"/>
              <a:ext cx="1448837" cy="1086628"/>
            </a:xfrm>
            <a:prstGeom prst="rect">
              <a:avLst/>
            </a:prstGeom>
            <a:ln>
              <a:solidFill>
                <a:schemeClr val="bg1"/>
              </a:solid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73499" y="1656571"/>
              <a:ext cx="1448837" cy="1086628"/>
            </a:xfrm>
            <a:prstGeom prst="rect">
              <a:avLst/>
            </a:prstGeom>
            <a:ln>
              <a:solidFill>
                <a:schemeClr val="bg1"/>
              </a:solid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73499" y="3028171"/>
              <a:ext cx="1448837" cy="1086628"/>
            </a:xfrm>
            <a:prstGeom prst="rect">
              <a:avLst/>
            </a:prstGeom>
            <a:ln>
              <a:solidFill>
                <a:schemeClr val="bg1"/>
              </a:solidFill>
            </a:ln>
            <a:effectLst>
              <a:outerShdw blurRad="190500" algn="tl" rotWithShape="0">
                <a:srgbClr val="000000">
                  <a:alpha val="70000"/>
                </a:srgbClr>
              </a:outerShdw>
            </a:effectLst>
          </p:spPr>
        </p:pic>
      </p:grpSp>
      <p:sp>
        <p:nvSpPr>
          <p:cNvPr id="4" name="Rectangle 3"/>
          <p:cNvSpPr/>
          <p:nvPr/>
        </p:nvSpPr>
        <p:spPr>
          <a:xfrm>
            <a:off x="1" y="152400"/>
            <a:ext cx="9144000" cy="400110"/>
          </a:xfrm>
          <a:prstGeom prst="rect">
            <a:avLst/>
          </a:prstGeom>
        </p:spPr>
        <p:txBody>
          <a:bodyPr wrap="square">
            <a:spAutoFit/>
          </a:bodyPr>
          <a:lstStyle/>
          <a:p>
            <a:pPr algn="ctr"/>
            <a:r>
              <a:rPr lang="en-US" sz="20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Immaculate, Move In Ready Townhome</a:t>
            </a:r>
            <a:endParaRPr lang="en-US" sz="2000" dirty="0"/>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183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Beautiful Home in Paddock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29</cp:revision>
  <dcterms:created xsi:type="dcterms:W3CDTF">2006-08-16T00:00:00Z</dcterms:created>
  <dcterms:modified xsi:type="dcterms:W3CDTF">2017-06-21T14:42:42Z</dcterms:modified>
</cp:coreProperties>
</file>