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55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6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0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61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04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1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133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9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93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87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0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B885A-EB02-4743-A12C-256C7A2F890A}" type="datetimeFigureOut">
              <a:rPr lang="en-US" smtClean="0"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42548-BEAA-4BA2-81E1-4D18AAF18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7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74AB61F-F2F2-4042-81AD-DBD9F2DD1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99720" y="0"/>
            <a:ext cx="9184640" cy="6123093"/>
          </a:xfrm>
          <a:prstGeom prst="rect">
            <a:avLst/>
          </a:prstGeom>
          <a:noFill/>
          <a:ln w="3175" algn="ctr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4" name="Text Box 3">
            <a:extLst>
              <a:ext uri="{FF2B5EF4-FFF2-40B4-BE49-F238E27FC236}">
                <a16:creationId xmlns:a16="http://schemas.microsoft.com/office/drawing/2014/main" id="{7F6894C8-8EDD-43FC-AAA4-1E77CCC22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5095" y="4693920"/>
            <a:ext cx="4621935" cy="1404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chemeClr val="bg1"/>
                </a:solidFill>
                <a:latin typeface="Myriad Pro" panose="020B0503030403020204" pitchFamily="34" charset="0"/>
              </a:rPr>
              <a:t>2896 Rivertowne Parkway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chemeClr val="bg1"/>
                </a:solidFill>
                <a:latin typeface="Myriad Pro" panose="020B0503030403020204" pitchFamily="34" charset="0"/>
              </a:rPr>
              <a:t>Rivertowne On The Wando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chemeClr val="bg1"/>
                </a:solidFill>
                <a:latin typeface="Myriad Pro" panose="020B0503030403020204" pitchFamily="34" charset="0"/>
              </a:rPr>
              <a:t>Mount Pleasant, SC 29466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chemeClr val="bg1"/>
                </a:solidFill>
                <a:latin typeface="Myriad Pro" panose="020B0503030403020204" pitchFamily="34" charset="0"/>
              </a:rPr>
              <a:t>MLS# 19007749 ~ $490,000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Myriad Pro" panose="020B0503030403020204" pitchFamily="34" charset="0"/>
            </a:endParaRP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9495A12F-971D-4841-A2F2-772888F53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294" y="1588"/>
            <a:ext cx="6378575" cy="183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54864" tIns="54864" rIns="54864" bIns="54864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yriad Pro" panose="020B0503030403020204" pitchFamily="34" charset="0"/>
              </a:rPr>
              <a:t>Open House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yriad Pro" panose="020B0503030403020204" pitchFamily="34" charset="0"/>
              </a:rPr>
              <a:t>Wednesday</a:t>
            </a:r>
            <a:r>
              <a:rPr lang="en-US" altLang="en-US" sz="2400" b="1" i="1" dirty="0">
                <a:solidFill>
                  <a:schemeClr val="bg1"/>
                </a:solidFill>
                <a:latin typeface="Myriad Pro" panose="020B0503030403020204" pitchFamily="34" charset="0"/>
              </a:rPr>
              <a:t> 10:30a-1p</a:t>
            </a:r>
            <a:endParaRPr kumimoji="0" lang="en-US" altLang="en-US" sz="2400" b="1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Myriad Pro" panose="020B0503030403020204" pitchFamily="34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A2F02AF9-A0A0-41C9-B260-F2219C067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3" y="6422217"/>
            <a:ext cx="7767637" cy="247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54864" tIns="54864" rIns="54864" bIns="54864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62340"/>
                </a:solidFill>
                <a:latin typeface="Myriad Pro" panose="020B0503030403020204" pitchFamily="34" charset="0"/>
              </a:rPr>
              <a:t>Foster Plan: First floor Master Bedroom. Charming Low-Country architectural style home. The Foster has expansive 10 foot ceilings and an open floor plan with a private downstairs master suite. Hardwood floors and granite counter tops and a plethora of other upgrades are the included features in this energy efficient and Eco-friendly home. A stone's throw away from Harris Teeter, retail, restaurants, amenities center with tennis courts, swimming pool and a community dock on the Wando river. You wouldn't need anything more than a golf cart if you lived in this wonderfully located home in Rivertowne.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yriad Pro" panose="020B0503030403020204" pitchFamily="34" charset="0"/>
            </a:endParaRP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8199467C-D16A-45E7-B65C-CEB09D987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407" y="9220995"/>
            <a:ext cx="1914525" cy="75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062340"/>
                </a:solidFill>
                <a:effectLst/>
                <a:latin typeface="Myriad Pro" panose="020B0503030403020204" pitchFamily="34" charset="0"/>
              </a:rPr>
              <a:t>Jason Newhauser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62340"/>
                </a:solidFill>
                <a:effectLst/>
                <a:latin typeface="Myriad Pro" panose="020B0503030403020204" pitchFamily="34" charset="0"/>
              </a:rPr>
              <a:t>(843) 534-6564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62340"/>
                </a:solidFill>
                <a:effectLst/>
                <a:latin typeface="Myriad Pro" panose="020B0503030403020204" pitchFamily="34" charset="0"/>
              </a:rPr>
              <a:t>jasonsellscharleston@gmail.com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62340"/>
                </a:solidFill>
                <a:effectLst/>
                <a:latin typeface="Myriad Pro" panose="020B0503030403020204" pitchFamily="34" charset="0"/>
              </a:rPr>
              <a:t>www.jasonnewhauser.com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Myriad Pro" panose="020B0503030403020204" pitchFamily="34" charset="0"/>
            </a:endParaRPr>
          </a:p>
        </p:txBody>
      </p:sp>
      <p:pic>
        <p:nvPicPr>
          <p:cNvPr id="1042" name="Picture 18" descr="4860">
            <a:extLst>
              <a:ext uri="{FF2B5EF4-FFF2-40B4-BE49-F238E27FC236}">
                <a16:creationId xmlns:a16="http://schemas.microsoft.com/office/drawing/2014/main" id="{50C74AA8-4A64-4606-B7EC-B510E03E2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8" r="978"/>
          <a:stretch>
            <a:fillRect/>
          </a:stretch>
        </p:blipFill>
        <p:spPr bwMode="auto">
          <a:xfrm>
            <a:off x="4763" y="9236870"/>
            <a:ext cx="479425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43" name="Picture 19" descr="cbcarolinas">
            <a:extLst>
              <a:ext uri="{FF2B5EF4-FFF2-40B4-BE49-F238E27FC236}">
                <a16:creationId xmlns:a16="http://schemas.microsoft.com/office/drawing/2014/main" id="{ADF90D82-5EFB-4547-850B-70FBE42BA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013" y="9251157"/>
            <a:ext cx="13223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20">
            <a:extLst>
              <a:ext uri="{FF2B5EF4-FFF2-40B4-BE49-F238E27FC236}">
                <a16:creationId xmlns:a16="http://schemas.microsoft.com/office/drawing/2014/main" id="{959E4723-29FB-4F56-977B-552D1EDB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199" y="9220995"/>
            <a:ext cx="2563813" cy="75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62340"/>
                </a:solidFill>
                <a:effectLst/>
                <a:latin typeface="Myriad Pro" panose="020B0503030403020204" pitchFamily="34" charset="0"/>
              </a:rPr>
              <a:t>Coldwell Banker Residential Brokerage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62340"/>
                </a:solidFill>
                <a:effectLst/>
                <a:latin typeface="Myriad Pro" panose="020B0503030403020204" pitchFamily="34" charset="0"/>
              </a:rPr>
              <a:t>1127 Queensborough Blvd. 103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62340"/>
                </a:solidFill>
                <a:effectLst/>
                <a:latin typeface="Myriad Pro" panose="020B0503030403020204" pitchFamily="34" charset="0"/>
              </a:rPr>
              <a:t>Mt Pleasant, SC 29464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yriad Pro" panose="020B0503030403020204" pitchFamily="34" charset="0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453AF797-B275-4B88-BB4D-2698DAA28B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7030" y="166688"/>
            <a:ext cx="1371600" cy="914400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8E91199F-1715-4427-A215-45950EE7D7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7030" y="1148266"/>
            <a:ext cx="1371600" cy="914400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3" name="Picture 9">
            <a:extLst>
              <a:ext uri="{FF2B5EF4-FFF2-40B4-BE49-F238E27FC236}">
                <a16:creationId xmlns:a16="http://schemas.microsoft.com/office/drawing/2014/main" id="{905E9D2F-D72B-41BD-BA17-F9D057B3C6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7095" y="4093044"/>
            <a:ext cx="1371469" cy="914312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B8DB4CA5-A456-4316-AECB-D1F9D02FD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7030" y="5074578"/>
            <a:ext cx="1371600" cy="914400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>
            <a:extLst>
              <a:ext uri="{FF2B5EF4-FFF2-40B4-BE49-F238E27FC236}">
                <a16:creationId xmlns:a16="http://schemas.microsoft.com/office/drawing/2014/main" id="{C0136E94-9D07-4468-B9B0-FC44E492F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908" y="155344"/>
            <a:ext cx="1371323" cy="914215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53935A6F-3530-4D63-A9AD-E96EFA189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4043" y="1148448"/>
            <a:ext cx="1371053" cy="914035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7" name="Picture 13">
            <a:extLst>
              <a:ext uri="{FF2B5EF4-FFF2-40B4-BE49-F238E27FC236}">
                <a16:creationId xmlns:a16="http://schemas.microsoft.com/office/drawing/2014/main" id="{C3C08AFE-C712-4856-A97D-DA3F9533E9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909" y="2129937"/>
            <a:ext cx="1371321" cy="914214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831281AF-519F-41C7-86D7-21EEBA0F9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837" y="4093045"/>
            <a:ext cx="1371466" cy="914310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>
            <a:extLst>
              <a:ext uri="{FF2B5EF4-FFF2-40B4-BE49-F238E27FC236}">
                <a16:creationId xmlns:a16="http://schemas.microsoft.com/office/drawing/2014/main" id="{2ABFD0E0-D6AC-403B-BA9A-4CE6ACE1A4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837" y="3111467"/>
            <a:ext cx="1371465" cy="914310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AB04056C-0BC1-4658-84BF-78A70CF6E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7309" y="2130030"/>
            <a:ext cx="1371042" cy="914028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41" name="Picture 17">
            <a:extLst>
              <a:ext uri="{FF2B5EF4-FFF2-40B4-BE49-F238E27FC236}">
                <a16:creationId xmlns:a16="http://schemas.microsoft.com/office/drawing/2014/main" id="{9B3089C7-CD5B-43FC-956C-55C501F10A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7234" y="3111558"/>
            <a:ext cx="1371191" cy="914127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1" name="Picture 10">
            <a:extLst>
              <a:ext uri="{FF2B5EF4-FFF2-40B4-BE49-F238E27FC236}">
                <a16:creationId xmlns:a16="http://schemas.microsoft.com/office/drawing/2014/main" id="{57C26DFE-92FE-47AD-9382-EEF7CFE43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978" y="5074717"/>
            <a:ext cx="1371183" cy="914122"/>
          </a:xfrm>
          <a:prstGeom prst="rect">
            <a:avLst/>
          </a:prstGeom>
          <a:noFill/>
          <a:ln w="3175" algn="in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2205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158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6</cp:revision>
  <dcterms:created xsi:type="dcterms:W3CDTF">2018-10-02T11:42:07Z</dcterms:created>
  <dcterms:modified xsi:type="dcterms:W3CDTF">2019-03-25T16:41:30Z</dcterms:modified>
</cp:coreProperties>
</file>