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8229600" cy="5486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228601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31568"/>
            <a:ext cx="8229599" cy="220837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Charming I'On cottage, 2,285 square feet, 3 Bedrooms, 2 1/2 Baths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Suite on the first floor!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Wood floors, gas fireplace, modernized kitchen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Lovely sunny rooms ~ 10 foot ceilings first floor, 9 feet upstairs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Privacy guaranteed with bird sanctuary in back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Versatile spaces upstairs + loads of storage</a:t>
            </a: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Room to add garage should you choose to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1" y="4419600"/>
            <a:ext cx="6151005" cy="9144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28 Sowell Street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 err="1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I'on</a:t>
            </a: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| Mount Pleasant, SC 29464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20003253 | $775,000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587" y="9036460"/>
            <a:ext cx="1333813" cy="88920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1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Duval Acker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843-693-0690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843-884-1622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duval.acker@carolinaone.com</a:t>
            </a:r>
            <a:b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www.searchingcharleston.com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6376154" y="9038193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628 Long Point Rd.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Mt Pleasant, SC 29464-3032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8991600" y="2743200"/>
            <a:ext cx="3960569" cy="7087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2">
                      <a:lumMod val="50000"/>
                      <a:alpha val="40000"/>
                    </a:schemeClr>
                  </a:outerShdw>
                </a:effectLst>
              </a:rPr>
              <a:t>Custom Home w/Panoramic Views of Toomer Creek</a:t>
            </a:r>
            <a:endParaRPr lang="en-US" sz="1800" b="1" i="1" dirty="0">
              <a:solidFill>
                <a:schemeClr val="bg1"/>
              </a:solidFill>
              <a:effectLst>
                <a:outerShdw blurRad="50800" dist="38100" dir="5400000" algn="t" rotWithShape="0">
                  <a:schemeClr val="tx2">
                    <a:lumMod val="50000"/>
                    <a:alpha val="40000"/>
                  </a:schemeClr>
                </a:outerShdw>
              </a:effectLst>
              <a:highlight>
                <a:srgbClr val="FFFF00"/>
              </a:highlight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9494" y="4192389"/>
            <a:ext cx="1498309" cy="99887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3362" y="299106"/>
            <a:ext cx="1494441" cy="99629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9476" y="2892837"/>
            <a:ext cx="1498327" cy="99888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61448" y="7793245"/>
            <a:ext cx="1493121" cy="99541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2587" y="7791684"/>
            <a:ext cx="1495462" cy="99697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22734" y="54114"/>
            <a:ext cx="63730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Come Out &amp; Meet the Stager</a:t>
            </a:r>
          </a:p>
          <a:p>
            <a:pPr algn="ctr"/>
            <a:r>
              <a:rPr lang="en-US" b="1" i="1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Open House Saturday June 6, 2020 11a-2p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C5367F3-762D-4189-8D6E-3B57C73DA7E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8442" y="1593984"/>
            <a:ext cx="1499361" cy="99957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C63289D4-42E3-4B8C-B1E8-E1BED4AD7BFA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77197" y="7792366"/>
            <a:ext cx="1497561" cy="998374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30A6294-1A72-437B-8359-9878B8FD217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98165" y="7791675"/>
            <a:ext cx="1499638" cy="99975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323</TotalTime>
  <Words>139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28 Sowell Street I'on | Mount Pleasant, SC 29464 MLS# 20003253 | $775,000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87</cp:revision>
  <dcterms:created xsi:type="dcterms:W3CDTF">2006-08-16T00:00:00Z</dcterms:created>
  <dcterms:modified xsi:type="dcterms:W3CDTF">2020-06-03T19:48:05Z</dcterms:modified>
</cp:coreProperties>
</file>