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2100" y="-240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18" Type="http://schemas.openxmlformats.org/officeDocument/2006/relationships/image" Target="../media/image1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17" Type="http://schemas.openxmlformats.org/officeDocument/2006/relationships/image" Target="../media/image17.jpeg"/><Relationship Id="rId2" Type="http://schemas.openxmlformats.org/officeDocument/2006/relationships/image" Target="../media/image2.jpg"/><Relationship Id="rId16" Type="http://schemas.openxmlformats.org/officeDocument/2006/relationships/image" Target="../media/image16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5" Type="http://schemas.openxmlformats.org/officeDocument/2006/relationships/image" Target="../media/image15.jpeg"/><Relationship Id="rId10" Type="http://schemas.openxmlformats.org/officeDocument/2006/relationships/image" Target="../media/image10.jpeg"/><Relationship Id="rId4" Type="http://schemas.openxmlformats.org/officeDocument/2006/relationships/image" Target="../media/image4.jpg"/><Relationship Id="rId9" Type="http://schemas.openxmlformats.org/officeDocument/2006/relationships/image" Target="../media/image9.jpeg"/><Relationship Id="rId14" Type="http://schemas.openxmlformats.org/officeDocument/2006/relationships/image" Target="../media/image1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0"/>
            <a:ext cx="6096000" cy="4572000"/>
          </a:xfrm>
          <a:prstGeom prst="rect">
            <a:avLst/>
          </a:prstGeom>
          <a:ln w="3175">
            <a:noFill/>
          </a:ln>
          <a:effectLst/>
        </p:spPr>
      </p:pic>
      <p:sp>
        <p:nvSpPr>
          <p:cNvPr id="21" name="Rectangle 20"/>
          <p:cNvSpPr/>
          <p:nvPr/>
        </p:nvSpPr>
        <p:spPr>
          <a:xfrm>
            <a:off x="7485869" y="7474588"/>
            <a:ext cx="819932" cy="1377984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28827" y="5580988"/>
            <a:ext cx="6087232" cy="3182012"/>
          </a:xfrm>
        </p:spPr>
        <p:txBody>
          <a:bodyPr anchor="ctr">
            <a:noAutofit/>
          </a:bodyPr>
          <a:lstStyle/>
          <a:p>
            <a:r>
              <a:rPr lang="en-US" sz="1500" dirty="0">
                <a:solidFill>
                  <a:schemeClr val="accent1">
                    <a:lumMod val="50000"/>
                  </a:schemeClr>
                </a:solidFill>
                <a:latin typeface="Trebuchet MS" panose="020B0603020202020204" pitchFamily="34" charset="0"/>
              </a:rPr>
              <a:t>This well maintained 3/4 BR, 2 BA Brick Ranch home w/4th Br bonus room &amp; sun room is located on large corner lot with fenced yard. Home is conveniently located to I 526 , I 26, Airport, Roper St Frances, MUSC , Shopping downtown Charleston, schools and beaches. No flood insurance required for this property. The exterior has been freshly painted. A new roof has been installed. The kitchen and other areas of home have been upgraded in the past. The FROG is being used as a 4th BR and the Sun room can be used year round. Both FROG and Sun Room are both included in the total square footage.$1600.00 lender credit is available and will be applied towards buyers closing cost &amp; prepaids if buyers choose to use Carolina One Mortgage. This credit is in addition to any negotiated sellers concessions.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8827" y="4619608"/>
            <a:ext cx="6086373" cy="913772"/>
          </a:xfrm>
        </p:spPr>
        <p:txBody>
          <a:bodyPr anchor="t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400" cap="none" dirty="0">
                <a:ln w="3175" cmpd="sng">
                  <a:noFill/>
                  <a:prstDash val="solid"/>
                </a:ln>
                <a:solidFill>
                  <a:schemeClr val="tx2">
                    <a:lumMod val="50000"/>
                  </a:schemeClr>
                </a:solidFill>
                <a:effectLst/>
                <a:latin typeface="Trebuchet MS" panose="020B0603020202020204" pitchFamily="34" charset="0"/>
              </a:rPr>
              <a:t>2903 Sugarbush Way</a:t>
            </a:r>
            <a:br>
              <a:rPr lang="en-US" sz="2000" b="0" cap="none" dirty="0">
                <a:ln w="3175" cmpd="sng">
                  <a:noFill/>
                  <a:prstDash val="solid"/>
                </a:ln>
                <a:solidFill>
                  <a:schemeClr val="tx2">
                    <a:lumMod val="50000"/>
                  </a:schemeClr>
                </a:solidFill>
                <a:effectLst/>
                <a:latin typeface="Trebuchet MS" panose="020B0603020202020204" pitchFamily="34" charset="0"/>
              </a:rPr>
            </a:br>
            <a:r>
              <a:rPr lang="en-US" sz="1800" b="0" cap="none" dirty="0">
                <a:ln w="3175" cmpd="sng">
                  <a:noFill/>
                  <a:prstDash val="solid"/>
                </a:ln>
                <a:solidFill>
                  <a:schemeClr val="tx2">
                    <a:lumMod val="50000"/>
                  </a:schemeClr>
                </a:solidFill>
                <a:effectLst/>
                <a:latin typeface="Trebuchet MS" panose="020B0603020202020204" pitchFamily="34" charset="0"/>
              </a:rPr>
              <a:t>Hickory Hill Plantation ~ Charleston, SC 29414</a:t>
            </a:r>
            <a:br>
              <a:rPr lang="en-US" sz="1800" b="0" cap="none" dirty="0">
                <a:ln w="3175" cmpd="sng">
                  <a:noFill/>
                  <a:prstDash val="solid"/>
                </a:ln>
                <a:solidFill>
                  <a:schemeClr val="tx2">
                    <a:lumMod val="50000"/>
                  </a:schemeClr>
                </a:solidFill>
                <a:effectLst/>
                <a:latin typeface="Trebuchet MS" panose="020B0603020202020204" pitchFamily="34" charset="0"/>
              </a:rPr>
            </a:br>
            <a:r>
              <a:rPr lang="en-US" sz="1800" b="0" cap="none" dirty="0">
                <a:ln w="3175" cmpd="sng">
                  <a:noFill/>
                  <a:prstDash val="solid"/>
                </a:ln>
                <a:solidFill>
                  <a:schemeClr val="tx2">
                    <a:lumMod val="50000"/>
                  </a:schemeClr>
                </a:solidFill>
                <a:effectLst/>
                <a:latin typeface="Trebuchet MS" panose="020B0603020202020204" pitchFamily="34" charset="0"/>
              </a:rPr>
              <a:t>MLS# 19007958 ~ $330,000</a:t>
            </a:r>
            <a:endParaRPr lang="en-US" sz="1400" cap="none" dirty="0">
              <a:ln w="3175" cmpd="sng">
                <a:noFill/>
                <a:prstDash val="solid"/>
              </a:ln>
              <a:solidFill>
                <a:srgbClr val="FF0000"/>
              </a:solidFill>
              <a:effectLst/>
              <a:highlight>
                <a:srgbClr val="FFFF00"/>
              </a:highlight>
              <a:latin typeface="Trebuchet MS" panose="020B0603020202020204" pitchFamily="34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0" y="8891159"/>
            <a:ext cx="1524000" cy="1167241"/>
            <a:chOff x="0" y="8814959"/>
            <a:chExt cx="1524000" cy="1167241"/>
          </a:xfrm>
          <a:noFill/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2583" y="8814959"/>
              <a:ext cx="1018834" cy="700449"/>
            </a:xfrm>
            <a:prstGeom prst="rect">
              <a:avLst/>
            </a:prstGeom>
            <a:grpFill/>
          </p:spPr>
        </p:pic>
        <p:sp>
          <p:nvSpPr>
            <p:cNvPr id="18" name="Rectangle 17"/>
            <p:cNvSpPr/>
            <p:nvPr/>
          </p:nvSpPr>
          <p:spPr>
            <a:xfrm>
              <a:off x="0" y="9566702"/>
              <a:ext cx="1524000" cy="415498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pPr algn="ctr"/>
              <a:r>
                <a:rPr lang="en-US" sz="700" dirty="0">
                  <a:solidFill>
                    <a:schemeClr val="tx2"/>
                  </a:solidFill>
                  <a:latin typeface="Trebuchet MS" panose="020B0603020202020204" pitchFamily="34" charset="0"/>
                </a:rPr>
                <a:t>Carolina One Real Estate</a:t>
              </a:r>
            </a:p>
            <a:p>
              <a:pPr algn="ctr"/>
              <a:r>
                <a:rPr lang="en-US" sz="700" dirty="0">
                  <a:solidFill>
                    <a:schemeClr val="tx2"/>
                  </a:solidFill>
                  <a:latin typeface="Trebuchet MS" panose="020B0603020202020204" pitchFamily="34" charset="0"/>
                </a:rPr>
                <a:t>628 Long Point Rd.</a:t>
              </a:r>
            </a:p>
            <a:p>
              <a:pPr algn="ctr"/>
              <a:r>
                <a:rPr lang="en-US" sz="700" dirty="0">
                  <a:solidFill>
                    <a:schemeClr val="tx2"/>
                  </a:solidFill>
                  <a:latin typeface="Trebuchet MS" panose="020B0603020202020204" pitchFamily="34" charset="0"/>
                </a:rPr>
                <a:t>Mt Pleasant, SC 29464-3032</a:t>
              </a:r>
            </a:p>
          </p:txBody>
        </p:sp>
      </p:grpSp>
      <p:sp>
        <p:nvSpPr>
          <p:cNvPr id="23" name="Rectangle 22"/>
          <p:cNvSpPr/>
          <p:nvPr/>
        </p:nvSpPr>
        <p:spPr>
          <a:xfrm>
            <a:off x="1271416" y="0"/>
            <a:ext cx="6043783" cy="1107996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200" b="1" i="1" dirty="0">
                <a:ln w="3175">
                  <a:solidFill>
                    <a:schemeClr val="tx2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Location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200" b="1" i="1" dirty="0">
                <a:ln w="3175">
                  <a:solidFill>
                    <a:schemeClr val="tx2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Condition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200" b="1" i="1" dirty="0">
                <a:ln w="3175">
                  <a:solidFill>
                    <a:schemeClr val="tx2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Reduced Price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4442" y="8891160"/>
            <a:ext cx="1280160" cy="112166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271416" y="4048780"/>
            <a:ext cx="604378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i="1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Open House April 20</a:t>
            </a:r>
            <a:r>
              <a:rPr lang="en-US" sz="2800" b="1" i="1" baseline="30000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th</a:t>
            </a:r>
            <a:r>
              <a:rPr lang="en-US" sz="2800" b="1" i="1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 12-3</a:t>
            </a: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8849935" y="5273478"/>
            <a:ext cx="855349" cy="52769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-1717" y="8928772"/>
            <a:ext cx="7315200" cy="1046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chemeClr val="tx2"/>
                </a:solidFill>
                <a:latin typeface="Trebuchet MS" panose="020B0603020202020204" pitchFamily="34" charset="0"/>
              </a:rPr>
              <a:t>Tommy Lovett</a:t>
            </a:r>
            <a:br>
              <a:rPr lang="en-US" sz="1800" dirty="0">
                <a:solidFill>
                  <a:schemeClr val="tx2"/>
                </a:solidFill>
                <a:latin typeface="Trebuchet MS" panose="020B0603020202020204" pitchFamily="34" charset="0"/>
              </a:rPr>
            </a:br>
            <a:r>
              <a:rPr lang="en-US" sz="1100" dirty="0">
                <a:solidFill>
                  <a:schemeClr val="tx2"/>
                </a:solidFill>
                <a:latin typeface="Trebuchet MS" panose="020B0603020202020204" pitchFamily="34" charset="0"/>
              </a:rPr>
              <a:t>Tommy - (843) 442-1276</a:t>
            </a:r>
            <a:br>
              <a:rPr lang="en-US" sz="1100" dirty="0">
                <a:solidFill>
                  <a:schemeClr val="tx2"/>
                </a:solidFill>
                <a:latin typeface="Trebuchet MS" panose="020B0603020202020204" pitchFamily="34" charset="0"/>
              </a:rPr>
            </a:br>
            <a:endParaRPr lang="en-US" sz="1100" dirty="0">
              <a:solidFill>
                <a:schemeClr val="tx2"/>
              </a:solidFill>
              <a:latin typeface="Trebuchet MS" panose="020B0603020202020204" pitchFamily="34" charset="0"/>
            </a:endParaRPr>
          </a:p>
          <a:p>
            <a:pPr algn="ctr"/>
            <a:r>
              <a:rPr lang="en-US" sz="1100" dirty="0">
                <a:solidFill>
                  <a:schemeClr val="tx2"/>
                </a:solidFill>
                <a:latin typeface="Trebuchet MS" panose="020B0603020202020204" pitchFamily="34" charset="0"/>
              </a:rPr>
              <a:t>tlovett@carolinaone.com</a:t>
            </a:r>
            <a:br>
              <a:rPr lang="en-US" sz="1100" dirty="0">
                <a:solidFill>
                  <a:schemeClr val="tx2"/>
                </a:solidFill>
                <a:latin typeface="Trebuchet MS" panose="020B0603020202020204" pitchFamily="34" charset="0"/>
              </a:rPr>
            </a:br>
            <a:r>
              <a:rPr lang="en-US" sz="1100" dirty="0">
                <a:solidFill>
                  <a:schemeClr val="tx2"/>
                </a:solidFill>
                <a:latin typeface="Trebuchet MS" panose="020B0603020202020204" pitchFamily="34" charset="0"/>
              </a:rPr>
              <a:t>www.tommylovettrealestate.com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1861825F-515E-483D-87CB-AE871388F5BA}"/>
              </a:ext>
            </a:extLst>
          </p:cNvPr>
          <p:cNvGrpSpPr/>
          <p:nvPr/>
        </p:nvGrpSpPr>
        <p:grpSpPr>
          <a:xfrm>
            <a:off x="144564" y="-3365832"/>
            <a:ext cx="7034102" cy="3209289"/>
            <a:chOff x="142875" y="533400"/>
            <a:chExt cx="7034102" cy="3209289"/>
          </a:xfrm>
        </p:grpSpPr>
        <p:pic>
          <p:nvPicPr>
            <p:cNvPr id="37" name="Picture 36"/>
            <p:cNvPicPr>
              <a:picLocks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57777" y="1730797"/>
              <a:ext cx="1219200" cy="813366"/>
            </a:xfrm>
            <a:prstGeom prst="rect">
              <a:avLst/>
            </a:prstGeom>
            <a:ln w="3175">
              <a:noFill/>
            </a:ln>
            <a:effectLst/>
          </p:spPr>
        </p:pic>
        <p:pic>
          <p:nvPicPr>
            <p:cNvPr id="38" name="Picture 37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2875" y="533400"/>
              <a:ext cx="1215822" cy="811112"/>
            </a:xfrm>
            <a:prstGeom prst="rect">
              <a:avLst/>
            </a:prstGeom>
            <a:ln w="3175">
              <a:noFill/>
            </a:ln>
            <a:effectLst/>
          </p:spPr>
        </p:pic>
        <p:pic>
          <p:nvPicPr>
            <p:cNvPr id="39" name="Picture 38"/>
            <p:cNvPicPr>
              <a:picLocks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59469" y="533400"/>
              <a:ext cx="1217508" cy="812237"/>
            </a:xfrm>
            <a:prstGeom prst="rect">
              <a:avLst/>
            </a:prstGeom>
            <a:ln w="3175">
              <a:noFill/>
            </a:ln>
            <a:effectLst/>
          </p:spPr>
        </p:pic>
        <p:pic>
          <p:nvPicPr>
            <p:cNvPr id="40" name="Picture 39"/>
            <p:cNvPicPr>
              <a:picLocks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2875" y="2931577"/>
              <a:ext cx="1215822" cy="811112"/>
            </a:xfrm>
            <a:prstGeom prst="rect">
              <a:avLst/>
            </a:prstGeom>
            <a:ln w="3175">
              <a:noFill/>
            </a:ln>
            <a:effectLst/>
          </p:spPr>
        </p:pic>
        <p:pic>
          <p:nvPicPr>
            <p:cNvPr id="24" name="Picture 23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2875" y="1731361"/>
              <a:ext cx="1219200" cy="813366"/>
            </a:xfrm>
            <a:prstGeom prst="rect">
              <a:avLst/>
            </a:prstGeom>
            <a:ln w="3175">
              <a:noFill/>
            </a:ln>
            <a:effectLst/>
          </p:spPr>
        </p:pic>
        <p:pic>
          <p:nvPicPr>
            <p:cNvPr id="25" name="Picture 24"/>
            <p:cNvPicPr>
              <a:picLocks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57777" y="2929323"/>
              <a:ext cx="1219200" cy="813366"/>
            </a:xfrm>
            <a:prstGeom prst="rect">
              <a:avLst/>
            </a:prstGeom>
            <a:ln w="3175">
              <a:noFill/>
            </a:ln>
            <a:effectLst/>
          </p:spPr>
        </p:pic>
      </p:grpSp>
      <p:pic>
        <p:nvPicPr>
          <p:cNvPr id="32" name="Picture 31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174455"/>
            <a:ext cx="1216152" cy="912114"/>
          </a:xfrm>
          <a:prstGeom prst="rect">
            <a:avLst/>
          </a:prstGeom>
          <a:ln w="3175">
            <a:solidFill>
              <a:schemeClr val="bg1"/>
            </a:solidFill>
          </a:ln>
          <a:effectLst/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11529"/>
            <a:ext cx="1216152" cy="912114"/>
          </a:xfrm>
          <a:prstGeom prst="rect">
            <a:avLst/>
          </a:prstGeom>
          <a:ln w="3175">
            <a:solidFill>
              <a:schemeClr val="bg1"/>
            </a:solidFill>
          </a:ln>
          <a:effectLst/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77231F87-6AE0-4E98-BD6A-D8E497EA6637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092992"/>
            <a:ext cx="1216152" cy="912114"/>
          </a:xfrm>
          <a:prstGeom prst="rect">
            <a:avLst/>
          </a:prstGeom>
          <a:ln w="3175">
            <a:solidFill>
              <a:schemeClr val="bg1"/>
            </a:solidFill>
          </a:ln>
          <a:effectLst/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CF6E95A2-FA6D-473E-88C8-3FB352BC10C2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27959"/>
            <a:ext cx="1216152" cy="1621536"/>
          </a:xfrm>
          <a:prstGeom prst="rect">
            <a:avLst/>
          </a:prstGeom>
          <a:ln w="3175">
            <a:solidFill>
              <a:schemeClr val="bg1"/>
            </a:solidFill>
          </a:ln>
          <a:effectLst/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CE2FEDE5-A562-49E8-9A90-30F22CBDB1DC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55918"/>
            <a:ext cx="1216152" cy="912114"/>
          </a:xfrm>
          <a:prstGeom prst="rect">
            <a:avLst/>
          </a:prstGeom>
          <a:ln w="3175">
            <a:solidFill>
              <a:schemeClr val="bg1"/>
            </a:solidFill>
          </a:ln>
          <a:effectLst/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F190E283-EDDA-4498-B642-C477557333B1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6152" cy="1621536"/>
          </a:xfrm>
          <a:prstGeom prst="rect">
            <a:avLst/>
          </a:prstGeom>
          <a:ln w="3175">
            <a:solidFill>
              <a:schemeClr val="bg1"/>
            </a:solidFill>
          </a:ln>
          <a:effectLst/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805F7158-F055-452C-B4B8-FC1732C49601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930066"/>
            <a:ext cx="1216152" cy="912114"/>
          </a:xfrm>
          <a:prstGeom prst="rect">
            <a:avLst/>
          </a:prstGeom>
          <a:ln w="3175">
            <a:solidFill>
              <a:schemeClr val="bg1"/>
            </a:solidFill>
          </a:ln>
          <a:effectLst/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3B052C0A-2A7F-44A3-8531-DDEB88A6D7A4}"/>
              </a:ext>
            </a:extLst>
          </p:cNvPr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848600"/>
            <a:ext cx="1216152" cy="912114"/>
          </a:xfrm>
          <a:prstGeom prst="rect">
            <a:avLst/>
          </a:prstGeom>
          <a:ln w="3175">
            <a:solidFill>
              <a:schemeClr val="bg1"/>
            </a:solidFill>
          </a:ln>
          <a:effectLst/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361</TotalTime>
  <Words>189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Book Antiqua</vt:lpstr>
      <vt:lpstr>Lucida Sans</vt:lpstr>
      <vt:lpstr>Trebuchet MS</vt:lpstr>
      <vt:lpstr>Wingdings</vt:lpstr>
      <vt:lpstr>Wingdings 2</vt:lpstr>
      <vt:lpstr>Wingdings 3</vt:lpstr>
      <vt:lpstr>Apex</vt:lpstr>
      <vt:lpstr>2903 Sugarbush Way Hickory Hill Plantation ~ Charleston, SC 29414 MLS# 19007958 ~ $330,000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86</cp:revision>
  <dcterms:created xsi:type="dcterms:W3CDTF">2006-08-16T00:00:00Z</dcterms:created>
  <dcterms:modified xsi:type="dcterms:W3CDTF">2019-04-18T11:34:48Z</dcterms:modified>
</cp:coreProperties>
</file>