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0"/>
            <a:ext cx="6096000" cy="45720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85869" y="7474588"/>
            <a:ext cx="819932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8827" y="5580988"/>
            <a:ext cx="6087232" cy="318201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This 3 Bedroom, 2 Bath Brick Ranch home with large finished room over 2 car garage plus spacious sun room is well maintained in well established neighborhood located on large corner lot with a side entry double car garage and fenced yard. </a:t>
            </a:r>
          </a:p>
          <a:p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Home is conveniently located to I 526, Boeing, Airport, Roper St Frances, MUSC , Shopping downtown Charleston schools and beaches. No flood insurance required for this property. The exterior of home has been freshly painted. </a:t>
            </a:r>
          </a:p>
          <a:p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 new roof has been installed. The kitchen and other areas of home have been upgraded in the past. The Finished room over the garage (FROG) is being used as a 4th bedroom and the Sun room can be used year round. Both FROG and Sun Room are both included in the total square footage.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8827" y="4619608"/>
            <a:ext cx="6086373" cy="91377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2903 Sugarbush Way</a:t>
            </a:r>
            <a:br>
              <a:rPr lang="en-US" sz="20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Hickory Hill Plantation ~ Charleston, SC 29414</a:t>
            </a:r>
            <a:b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MLS# 19007958 ~ $339,500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rgbClr val="FF0000"/>
              </a:solidFill>
              <a:effectLst/>
              <a:highlight>
                <a:srgbClr val="FFFF00"/>
              </a:highlight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91159"/>
            <a:ext cx="1524000" cy="1167241"/>
            <a:chOff x="0" y="8814959"/>
            <a:chExt cx="1524000" cy="1167241"/>
          </a:xfrm>
          <a:noFill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  <a:grpFill/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71416" y="0"/>
            <a:ext cx="6043783" cy="110799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Location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Condition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91160"/>
            <a:ext cx="1280160" cy="11216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43963" y="3321844"/>
            <a:ext cx="45612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Best value in the area!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1717" y="8928772"/>
            <a:ext cx="73152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  <a:t>Tommy Lovett</a:t>
            </a:r>
            <a:b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Tommy - (843) 442-1276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www.tommylovettrealestate.com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61825F-515E-483D-87CB-AE871388F5BA}"/>
              </a:ext>
            </a:extLst>
          </p:cNvPr>
          <p:cNvGrpSpPr/>
          <p:nvPr/>
        </p:nvGrpSpPr>
        <p:grpSpPr>
          <a:xfrm>
            <a:off x="144564" y="-3365832"/>
            <a:ext cx="7034102" cy="3209289"/>
            <a:chOff x="142875" y="533400"/>
            <a:chExt cx="7034102" cy="3209289"/>
          </a:xfrm>
        </p:grpSpPr>
        <p:pic>
          <p:nvPicPr>
            <p:cNvPr id="37" name="Picture 3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1730797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533400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9" name="Picture 3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469" y="533400"/>
              <a:ext cx="1217508" cy="812237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40" name="Picture 3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2931577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1731361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2929323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55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1529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7231F87-6AE0-4E98-BD6A-D8E497EA663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92992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6E95A2-FA6D-473E-88C8-3FB352BC10C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7959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2FEDE5-A562-49E8-9A90-30F22CBDB1D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5918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190E283-EDDA-4498-B642-C477557333B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05F7158-F055-452C-B4B8-FC1732C4960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30066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B052C0A-2A7F-44A3-8531-DDEB88A6D7A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48600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359</TotalTime>
  <Words>175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2903 Sugarbush Way Hickory Hill Plantation ~ Charleston, SC 29414 MLS# 19007958 ~ $339,500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84</cp:revision>
  <dcterms:created xsi:type="dcterms:W3CDTF">2006-08-16T00:00:00Z</dcterms:created>
  <dcterms:modified xsi:type="dcterms:W3CDTF">2019-03-26T12:30:47Z</dcterms:modified>
</cp:coreProperties>
</file>