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9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0"/>
            <a:ext cx="6096000" cy="4572000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7485869" y="7474588"/>
            <a:ext cx="819932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8827" y="5580988"/>
            <a:ext cx="6087232" cy="318201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This well maintained 3/4 BR, 2 BA Brick Ranch home w/4th Br bonus room &amp; sun room is located on large corner lot with fenced yard. Home is conveniently located to I 526 , I 26, Airport, Roper St Frances, MUSC , Shopping downtown Charleston, schools and beaches. No flood insurance required for this property. The exterior has been freshly painted. A new roof has been installed. The kitchen and other areas of home have been upgraded in the past. The FROG is being used as a 4th BR and the Sun room can be used year round. Both FROG and Sun Room are both included in the total square footage.$1600.00 lender credit is available and will be applied towards buyers closing cost &amp; prepaids if buyers choose to use Carolina One Mortgage. This credit is in addition to any negotiated sellers concessions.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8827" y="4619608"/>
            <a:ext cx="6086373" cy="913772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2903 Sugarbush Way</a:t>
            </a:r>
            <a:br>
              <a:rPr lang="en-US" sz="20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Hickory Hill Plantation ~ Charleston, SC 29414</a:t>
            </a:r>
            <a:b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b="0" cap="none" dirty="0">
                <a:ln w="3175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MLS# 19007958 ~ $330,000</a:t>
            </a:r>
            <a:endParaRPr lang="en-US" sz="1400" cap="none" dirty="0">
              <a:ln w="3175" cmpd="sng">
                <a:noFill/>
                <a:prstDash val="solid"/>
              </a:ln>
              <a:solidFill>
                <a:srgbClr val="FF0000"/>
              </a:solidFill>
              <a:effectLst/>
              <a:highlight>
                <a:srgbClr val="FFFF00"/>
              </a:highlight>
              <a:latin typeface="Trebuchet MS" panose="020B0603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8891159"/>
            <a:ext cx="1524000" cy="1167241"/>
            <a:chOff x="0" y="8814959"/>
            <a:chExt cx="1524000" cy="1167241"/>
          </a:xfrm>
          <a:noFill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  <a:grpFill/>
          </p:spPr>
        </p:pic>
        <p:sp>
          <p:nvSpPr>
            <p:cNvPr id="18" name="Rectangle 17"/>
            <p:cNvSpPr/>
            <p:nvPr/>
          </p:nvSpPr>
          <p:spPr>
            <a:xfrm>
              <a:off x="0" y="9566702"/>
              <a:ext cx="1524000" cy="415498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Trebuchet MS" panose="020B0603020202020204" pitchFamily="34" charset="0"/>
                </a:rPr>
                <a:t>Mt Pleasant, SC 29464-3032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1271416" y="0"/>
            <a:ext cx="6043783" cy="110799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Location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Condition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b="1" i="1" dirty="0">
                <a:ln w="3175">
                  <a:solidFill>
                    <a:schemeClr val="tx2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Reduced Price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4442" y="8891160"/>
            <a:ext cx="1280160" cy="11216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43963" y="3321844"/>
            <a:ext cx="45612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Best value in the area!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849935" y="5273478"/>
            <a:ext cx="855349" cy="5276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-1717" y="8928772"/>
            <a:ext cx="731520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  <a:t>Tommy Lovett</a:t>
            </a:r>
            <a:br>
              <a:rPr lang="en-US" sz="18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Tommy - (843) 442-1276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tlovett@carolinaone.com</a:t>
            </a:r>
            <a:b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</a:br>
            <a:r>
              <a:rPr lang="en-US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www.tommylovettrealestate.com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861825F-515E-483D-87CB-AE871388F5BA}"/>
              </a:ext>
            </a:extLst>
          </p:cNvPr>
          <p:cNvGrpSpPr/>
          <p:nvPr/>
        </p:nvGrpSpPr>
        <p:grpSpPr>
          <a:xfrm>
            <a:off x="144564" y="-3365832"/>
            <a:ext cx="7034102" cy="3209289"/>
            <a:chOff x="142875" y="533400"/>
            <a:chExt cx="7034102" cy="3209289"/>
          </a:xfrm>
        </p:grpSpPr>
        <p:pic>
          <p:nvPicPr>
            <p:cNvPr id="37" name="Picture 36"/>
            <p:cNvPicPr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1730797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533400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39" name="Picture 3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469" y="533400"/>
              <a:ext cx="1217508" cy="812237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40" name="Picture 39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2931577"/>
              <a:ext cx="1215822" cy="811112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875" y="1731361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  <p:pic>
          <p:nvPicPr>
            <p:cNvPr id="25" name="Picture 24"/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7777" y="2929323"/>
              <a:ext cx="1219200" cy="813366"/>
            </a:xfrm>
            <a:prstGeom prst="rect">
              <a:avLst/>
            </a:prstGeom>
            <a:ln w="3175">
              <a:noFill/>
            </a:ln>
            <a:effectLst/>
          </p:spPr>
        </p:pic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4455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1529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7231F87-6AE0-4E98-BD6A-D8E497EA663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92992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6E95A2-FA6D-473E-88C8-3FB352BC10C2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7959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E2FEDE5-A562-49E8-9A90-30F22CBDB1D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55918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190E283-EDDA-4498-B642-C477557333B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152" cy="1621536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05F7158-F055-452C-B4B8-FC1732C4960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30066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B052C0A-2A7F-44A3-8531-DDEB88A6D7A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48600"/>
            <a:ext cx="1216152" cy="912114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360</TotalTime>
  <Words>190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2903 Sugarbush Way Hickory Hill Plantation ~ Charleston, SC 29414 MLS# 19007958 ~ $330,000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85</cp:revision>
  <dcterms:created xsi:type="dcterms:W3CDTF">2006-08-16T00:00:00Z</dcterms:created>
  <dcterms:modified xsi:type="dcterms:W3CDTF">2019-04-17T11:23:15Z</dcterms:modified>
</cp:coreProperties>
</file>