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588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196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5466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644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91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22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0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3651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931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41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64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1D8BD707-D9CF-40AE-B4C6-C98DA3205C09}" type="datetimeFigureOut">
              <a:rPr lang="en-US" smtClean="0"/>
              <a:pPr/>
              <a:t>11/3/2017</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576748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676" y="4645943"/>
            <a:ext cx="5195246" cy="3609609"/>
          </a:xfrm>
        </p:spPr>
        <p:txBody>
          <a:bodyPr anchor="ctr">
            <a:noAutofit/>
          </a:bodyPr>
          <a:lstStyle/>
          <a:p>
            <a:pPr algn="l"/>
            <a:r>
              <a:rPr lang="en-US" sz="1400" dirty="0">
                <a:solidFill>
                  <a:schemeClr val="tx2"/>
                </a:solidFill>
                <a:latin typeface="Trebuchet MS" panose="020B0603020202020204" pitchFamily="34" charset="0"/>
              </a:rPr>
              <a:t>This gracious custom all brick home was designed and owned by one of Daniel Island’s leading Architects, Jerry DeWitt. Conveniently located in the country club neighborhood of Daniel Island Park overlooking green space and backing up to woods, this home boasts an open floor plan with plentiful living areas complete with all the bells and whistles including a hard to find three car garage and mother-in-law suite. Upon entry you are immediately drawn to the open flow this home offers with gleaming dark ebony stained oak floors throughout the home and an abundance of natural light. Off the foyer sits a dramatic study boasting custom built-ins and a fireplace with an exposed handmade brick finish. The dining room directly across the foyer flows freely into the family room.</a:t>
            </a:r>
          </a:p>
          <a:p>
            <a:pPr algn="l"/>
            <a:endParaRPr lang="en-US" sz="1400" dirty="0">
              <a:solidFill>
                <a:schemeClr val="tx2"/>
              </a:solidFill>
              <a:latin typeface="Trebuchet MS" panose="020B0603020202020204" pitchFamily="34" charset="0"/>
            </a:endParaRPr>
          </a:p>
          <a:p>
            <a:pPr algn="l"/>
            <a:r>
              <a:rPr lang="en-US" sz="1300" b="1" i="1" dirty="0">
                <a:solidFill>
                  <a:schemeClr val="tx2"/>
                </a:solidFill>
                <a:latin typeface="Trebuchet MS" panose="020B0603020202020204" pitchFamily="34" charset="0"/>
              </a:rPr>
              <a:t>There are so many more features of this home than I can fit here. Do your buyer a favor and stop by to see this gem!</a:t>
            </a:r>
          </a:p>
          <a:p>
            <a:pPr algn="l"/>
            <a:r>
              <a:rPr lang="en-US" sz="1300" b="1" i="1" dirty="0">
                <a:solidFill>
                  <a:schemeClr val="tx2"/>
                </a:solidFill>
                <a:latin typeface="Trebuchet MS" panose="020B0603020202020204" pitchFamily="34" charset="0"/>
              </a:rPr>
              <a:t>Catered lunch provided by </a:t>
            </a:r>
            <a:r>
              <a:rPr lang="en-US" sz="1300" b="1" i="1" dirty="0" err="1">
                <a:solidFill>
                  <a:schemeClr val="tx2"/>
                </a:solidFill>
                <a:latin typeface="Trebuchet MS" panose="020B0603020202020204" pitchFamily="34" charset="0"/>
              </a:rPr>
              <a:t>Mrs</a:t>
            </a:r>
            <a:r>
              <a:rPr lang="en-US" sz="1300" b="1" i="1" dirty="0">
                <a:solidFill>
                  <a:schemeClr val="tx2"/>
                </a:solidFill>
                <a:latin typeface="Trebuchet MS" panose="020B0603020202020204" pitchFamily="34" charset="0"/>
              </a:rPr>
              <a:t> Hamby</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8641" y="8360827"/>
            <a:ext cx="487407"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707886"/>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Ariel </a:t>
            </a:r>
            <a:r>
              <a:rPr lang="en-US" sz="1600" b="1" dirty="0" err="1">
                <a:solidFill>
                  <a:schemeClr val="tx2"/>
                </a:solidFill>
                <a:latin typeface="Trebuchet MS" panose="020B0603020202020204" pitchFamily="34" charset="0"/>
              </a:rPr>
              <a:t>Trouche</a:t>
            </a:r>
            <a:endParaRPr lang="en-US" sz="1600" b="1" dirty="0">
              <a:solidFill>
                <a:schemeClr val="tx2"/>
              </a:solidFill>
              <a:latin typeface="Trebuchet MS" panose="020B0603020202020204" pitchFamily="34" charset="0"/>
            </a:endParaRPr>
          </a:p>
          <a:p>
            <a:pPr algn="ctr"/>
            <a:r>
              <a:rPr lang="en-US" sz="1200" dirty="0">
                <a:solidFill>
                  <a:schemeClr val="tx2"/>
                </a:solidFill>
                <a:latin typeface="Trebuchet MS" panose="020B0603020202020204" pitchFamily="34" charset="0"/>
              </a:rPr>
              <a:t>(843) 568-0595 | charlestonaddress@yahoo.com</a:t>
            </a:r>
          </a:p>
          <a:p>
            <a:pPr algn="ctr"/>
            <a:r>
              <a:rPr lang="en-US" sz="1200" dirty="0">
                <a:solidFill>
                  <a:schemeClr val="tx2"/>
                </a:solidFill>
                <a:latin typeface="Trebuchet MS" panose="020B0603020202020204" pitchFamily="34" charset="0"/>
              </a:rPr>
              <a:t>www.LoCountry.com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5905" y="8360439"/>
            <a:ext cx="686577" cy="68657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7120" y="778663"/>
            <a:ext cx="4614359" cy="3219319"/>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52781" y="125972"/>
            <a:ext cx="13716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5403" y="3735976"/>
            <a:ext cx="1371600" cy="90996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2781" y="1508678"/>
            <a:ext cx="137160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5403" y="2157574"/>
            <a:ext cx="1371600" cy="91313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2781" y="4274088"/>
            <a:ext cx="1371600" cy="839755"/>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52781" y="2891383"/>
            <a:ext cx="13716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367800" cy="9118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52781" y="6964853"/>
            <a:ext cx="1371600" cy="927279"/>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52781" y="5582148"/>
            <a:ext cx="1371600" cy="914400"/>
          </a:xfrm>
          <a:prstGeom prst="rect">
            <a:avLst/>
          </a:prstGeom>
          <a:ln>
            <a:noFill/>
          </a:ln>
          <a:effectLst>
            <a:outerShdw blurRad="292100" dist="139700" dir="2700000" algn="tl" rotWithShape="0">
              <a:srgbClr val="333333">
                <a:alpha val="65000"/>
              </a:srgbClr>
            </a:outerShdw>
          </a:effectLst>
        </p:spPr>
      </p:pic>
      <p:sp>
        <p:nvSpPr>
          <p:cNvPr id="13" name="Title 1"/>
          <p:cNvSpPr txBox="1">
            <a:spLocks/>
          </p:cNvSpPr>
          <p:nvPr/>
        </p:nvSpPr>
        <p:spPr>
          <a:xfrm>
            <a:off x="0" y="4077116"/>
            <a:ext cx="5348599" cy="6472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solidFill>
                <a:latin typeface="Trebuchet MS" panose="020B0603020202020204" pitchFamily="34" charset="0"/>
              </a:rPr>
              <a:t>290 Furman Farm Place</a:t>
            </a:r>
          </a:p>
          <a:p>
            <a:r>
              <a:rPr lang="en-US" sz="1500" dirty="0">
                <a:solidFill>
                  <a:schemeClr val="tx2"/>
                </a:solidFill>
                <a:latin typeface="Trebuchet MS" panose="020B0603020202020204" pitchFamily="34" charset="0"/>
              </a:rPr>
              <a:t>Charleston, SC 29492 ~ MLS# 17026232 ~ $1,575,000</a:t>
            </a:r>
            <a:endParaRPr lang="en-US" sz="1500" i="1" dirty="0">
              <a:solidFill>
                <a:schemeClr val="tx2"/>
              </a:solidFill>
              <a:latin typeface="Trebuchet MS" panose="020B0603020202020204" pitchFamily="34" charset="0"/>
            </a:endParaRPr>
          </a:p>
        </p:txBody>
      </p:sp>
      <p:sp>
        <p:nvSpPr>
          <p:cNvPr id="2" name="Rectangle 1"/>
          <p:cNvSpPr/>
          <p:nvPr/>
        </p:nvSpPr>
        <p:spPr>
          <a:xfrm>
            <a:off x="0" y="-17585"/>
            <a:ext cx="5348599" cy="830997"/>
          </a:xfrm>
          <a:prstGeom prst="rect">
            <a:avLst/>
          </a:prstGeom>
        </p:spPr>
        <p:txBody>
          <a:bodyPr wrap="square" anchor="ctr">
            <a:spAutoFit/>
          </a:bodyPr>
          <a:lstStyle/>
          <a:p>
            <a:pPr algn="ctr"/>
            <a:r>
              <a:rPr lang="en-US" sz="2800" b="1" i="1" dirty="0">
                <a:solidFill>
                  <a:schemeClr val="tx2"/>
                </a:solidFill>
              </a:rPr>
              <a:t>Daniel Island Park Open House</a:t>
            </a:r>
          </a:p>
          <a:p>
            <a:pPr algn="ctr"/>
            <a:r>
              <a:rPr lang="en-US" sz="2000" b="1" i="1" dirty="0">
                <a:solidFill>
                  <a:schemeClr val="tx2"/>
                </a:solidFill>
              </a:rPr>
              <a:t>Monday, </a:t>
            </a:r>
            <a:r>
              <a:rPr lang="en-US" sz="2000" b="1" i="1">
                <a:solidFill>
                  <a:schemeClr val="tx2"/>
                </a:solidFill>
              </a:rPr>
              <a:t>November 6th – 11:30-1:00</a:t>
            </a:r>
            <a:endParaRPr lang="en-US" sz="2000" b="1" i="1" dirty="0">
              <a:solidFill>
                <a:schemeClr val="tx2"/>
              </a:solidFill>
            </a:endParaRPr>
          </a:p>
        </p:txBody>
      </p:sp>
      <p:sp>
        <p:nvSpPr>
          <p:cNvPr id="4" name="Rectangle 3"/>
          <p:cNvSpPr/>
          <p:nvPr/>
        </p:nvSpPr>
        <p:spPr>
          <a:xfrm>
            <a:off x="0" y="8913168"/>
            <a:ext cx="6858000" cy="230832"/>
          </a:xfrm>
          <a:prstGeom prst="rect">
            <a:avLst/>
          </a:prstGeom>
        </p:spPr>
        <p:txBody>
          <a:bodyPr wrap="square">
            <a:spAutoFit/>
          </a:bodyPr>
          <a:lstStyle/>
          <a:p>
            <a:pPr algn="ctr"/>
            <a:r>
              <a:rPr lang="en-US" sz="900" dirty="0">
                <a:solidFill>
                  <a:schemeClr val="tx2"/>
                </a:solidFill>
                <a:latin typeface="Trebuchet MS" panose="020B0603020202020204" pitchFamily="34" charset="0"/>
              </a:rPr>
              <a:t>Carolina One Real Estate | 1265 Folly Rd | Charleston, SC 29412</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411</TotalTime>
  <Words>217</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56</cp:revision>
  <dcterms:created xsi:type="dcterms:W3CDTF">2006-08-16T00:00:00Z</dcterms:created>
  <dcterms:modified xsi:type="dcterms:W3CDTF">2017-11-04T01:40:55Z</dcterms:modified>
</cp:coreProperties>
</file>