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1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010400"/>
            <a:ext cx="48006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400" dirty="0">
                <a:solidFill>
                  <a:schemeClr val="tx2"/>
                </a:solidFill>
                <a:latin typeface="Trebuchet MS" pitchFamily="34" charset="0"/>
              </a:rPr>
              <a:t>B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eautiful 5BR, 4.5 bath CUSTOM home awaits the buyer who appreciates quality. This elevated </a:t>
            </a:r>
            <a:r>
              <a:rPr lang="en-US" sz="14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400" dirty="0" smtClean="0">
                <a:solidFill>
                  <a:schemeClr val="tx2"/>
                </a:solidFill>
                <a:latin typeface="Trebuchet MS" pitchFamily="34" charset="0"/>
              </a:rPr>
              <a:t> home has so many upscale features: ELEVATOR, grand foyer with custom wrought iron turned staircase, abundant Brazilian Cherry hardwoods, elegant first floor master suite, in-law/guest space on terrace level, chef's kitchen with beautiful granite and high-end appliances, and so much more!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4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bath, private flex room and ample adjacent storage in oversized extended garage. Flexible floor plan will appeal to families at many life stages.</a:t>
            </a:r>
            <a:endParaRPr lang="en-US" sz="14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OPEN HOUSE 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Dunes West – 5BR w/Pool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2913 YACHTSMAN DRIVE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76200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95554"/>
            <a:ext cx="3581400" cy="280076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</a:t>
            </a:r>
            <a:r>
              <a:rPr lang="en-US" sz="2400" b="1" i="1" dirty="0" smtClean="0">
                <a:solidFill>
                  <a:srgbClr val="F78330"/>
                </a:solidFill>
                <a:latin typeface="Apple Chancery"/>
                <a:cs typeface="Apple Chancery"/>
              </a:rPr>
              <a:t>   </a:t>
            </a:r>
            <a:r>
              <a:rPr lang="en-US" sz="2400" b="1" dirty="0" smtClean="0">
                <a:solidFill>
                  <a:srgbClr val="F78330"/>
                </a:solidFill>
                <a:latin typeface="Apple Chancery"/>
                <a:cs typeface="Apple Chancery"/>
              </a:rPr>
              <a:t>Home Features</a:t>
            </a: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7" cy="2659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5105400" y="7391400"/>
            <a:ext cx="1447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Realtor/BIC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162800" y="7086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6858000" y="7086600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46166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itchFamily="2" charset="0"/>
              </a:rPr>
              <a:t>Sat, May 16 from 2-5P   &amp;   Sun, May 16 from 2-5P</a:t>
            </a:r>
            <a:endParaRPr lang="en-US" sz="3200" dirty="0">
              <a:solidFill>
                <a:schemeClr val="accent6"/>
              </a:solidFill>
              <a:latin typeface="AR JULIAN" pitchFamily="2" charset="0"/>
            </a:endParaRPr>
          </a:p>
        </p:txBody>
      </p:sp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7391400"/>
            <a:ext cx="825500" cy="1278429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8763000"/>
            <a:ext cx="1828800" cy="974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184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45</cp:revision>
  <cp:lastPrinted>2015-04-12T17:57:25Z</cp:lastPrinted>
  <dcterms:created xsi:type="dcterms:W3CDTF">2006-08-16T00:00:00Z</dcterms:created>
  <dcterms:modified xsi:type="dcterms:W3CDTF">2015-05-15T20:40:19Z</dcterms:modified>
</cp:coreProperties>
</file>