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-2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162800"/>
            <a:ext cx="38862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100" b="1" dirty="0" smtClean="0">
                <a:solidFill>
                  <a:schemeClr val="accent6"/>
                </a:solidFill>
                <a:latin typeface="Trebuchet MS" pitchFamily="34" charset="0"/>
              </a:rPr>
              <a:t>Bring in an offer and let your buyer kick off summer  </a:t>
            </a:r>
            <a:r>
              <a:rPr lang="en-US" sz="1100" dirty="0" smtClean="0">
                <a:solidFill>
                  <a:srgbClr val="002060"/>
                </a:solidFill>
                <a:latin typeface="Trebuchet MS" pitchFamily="34" charset="0"/>
              </a:rPr>
              <a:t>in</a:t>
            </a:r>
            <a:r>
              <a:rPr lang="en-US" sz="1100" b="1" dirty="0" smtClean="0">
                <a:solidFill>
                  <a:schemeClr val="accent6"/>
                </a:solidFill>
                <a:latin typeface="Trebuchet MS" pitchFamily="34" charset="0"/>
              </a:rPr>
              <a:t> 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this stunning </a:t>
            </a:r>
            <a:r>
              <a:rPr lang="en-US" sz="1100" b="1" i="1" dirty="0" smtClean="0">
                <a:solidFill>
                  <a:schemeClr val="tx2"/>
                </a:solidFill>
                <a:latin typeface="Trebuchet MS" pitchFamily="34" charset="0"/>
              </a:rPr>
              <a:t>custom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home in the </a:t>
            </a:r>
            <a:r>
              <a:rPr lang="en-US" sz="1100" dirty="0" err="1" smtClean="0">
                <a:solidFill>
                  <a:schemeClr val="tx2"/>
                </a:solidFill>
                <a:latin typeface="Trebuchet MS" pitchFamily="34" charset="0"/>
              </a:rPr>
              <a:t>Harbour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section of Dunes West. Your buyer will enjoy </a:t>
            </a:r>
            <a:r>
              <a:rPr lang="en-US" sz="1100" dirty="0" err="1" smtClean="0">
                <a:solidFill>
                  <a:schemeClr val="tx2"/>
                </a:solidFill>
                <a:latin typeface="Trebuchet MS" pitchFamily="34" charset="0"/>
              </a:rPr>
              <a:t>lowcountry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living with a  spacious and grand home with its own backyard</a:t>
            </a:r>
            <a:r>
              <a:rPr lang="en-US" sz="11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rebuchet MS" pitchFamily="34" charset="0"/>
              </a:rPr>
              <a:t> </a:t>
            </a:r>
            <a:r>
              <a:rPr lang="en-US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itchFamily="34" charset="0"/>
              </a:rPr>
              <a:t>POOL</a:t>
            </a:r>
            <a:r>
              <a:rPr lang="en-US" sz="1100" dirty="0" smtClean="0">
                <a:solidFill>
                  <a:schemeClr val="accent3"/>
                </a:solidFill>
                <a:latin typeface="Trebuchet MS" pitchFamily="34" charset="0"/>
              </a:rPr>
              <a:t> 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and </a:t>
            </a:r>
            <a:r>
              <a:rPr lang="en-US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itchFamily="34" charset="0"/>
              </a:rPr>
              <a:t>HOT TUB.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Those who appreciate a traditional floor plan and quality details will enjoy living in this welcoming and </a:t>
            </a:r>
            <a:r>
              <a:rPr lang="en-US" sz="1100" smtClean="0">
                <a:solidFill>
                  <a:schemeClr val="tx2"/>
                </a:solidFill>
                <a:latin typeface="Trebuchet MS" pitchFamily="34" charset="0"/>
              </a:rPr>
              <a:t>gracious Southern 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home.  Features include a chef’s kitchen, master suite with dual closets and elegant bath, family room with built-in bookshelves, rocking-chair front porch, and photo-worthy grand turned staircase.  For family enjoyment, there’s a huge screened porch, deck, and patio. Spacious bedrooms, including a lower level guest suite, allow lots of space for family and visitors to be comfortable. Large lot adjoins neighborhood green space!  Oversized extended garage with loads of storage space.</a:t>
            </a: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2913 YACHTSMAN DRIVE</a:t>
            </a:r>
          </a:p>
          <a:p>
            <a:pPr algn="just"/>
            <a:r>
              <a:rPr lang="en-US" b="1" dirty="0" smtClean="0">
                <a:solidFill>
                  <a:srgbClr val="FFFF00"/>
                </a:solidFill>
                <a:latin typeface="Lucida Handwriting" pitchFamily="66" charset="0"/>
              </a:rPr>
              <a:t>Incredible  Value  at </a:t>
            </a:r>
            <a:r>
              <a:rPr lang="en-US" sz="2400" b="1" dirty="0" smtClean="0">
                <a:solidFill>
                  <a:srgbClr val="FFFF00"/>
                </a:solidFill>
              </a:rPr>
              <a:t>  </a:t>
            </a:r>
            <a:r>
              <a:rPr lang="en-US" sz="2400" b="1" i="1" smtClean="0">
                <a:solidFill>
                  <a:srgbClr val="FFFF00"/>
                </a:solidFill>
              </a:rPr>
              <a:t>$725,000</a:t>
            </a:r>
            <a:endParaRPr lang="en-US" sz="2400" b="1" i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118610"/>
            <a:ext cx="3581400" cy="2954655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</a:t>
            </a:r>
            <a:r>
              <a:rPr lang="en-US" sz="1600" i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SUMMER FUN AWAITS!</a:t>
            </a:r>
            <a:endParaRPr lang="en-US" sz="1600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Spaces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Welcoming Traditional Floor Plan filled with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Natural Light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Beautiful Dining Room for Entertaining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Chef’s Kitchen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Relaxing First Floor Master Retreat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Terrace Level with Guest Suite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7" cy="26595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267200" y="8382000"/>
            <a:ext cx="32004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86400" y="7086600"/>
            <a:ext cx="914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521188" y="98007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269976" y="9829129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AR JULIAN" pitchFamily="2" charset="0"/>
              </a:rPr>
              <a:t>ONLY DUNES WEST ELEVATED POOL HOME UNDER $1 MILLION</a:t>
            </a:r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!!</a:t>
            </a:r>
            <a:endParaRPr lang="en-US" sz="2400" dirty="0">
              <a:solidFill>
                <a:schemeClr val="bg1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241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50</cp:revision>
  <dcterms:created xsi:type="dcterms:W3CDTF">2006-08-16T00:00:00Z</dcterms:created>
  <dcterms:modified xsi:type="dcterms:W3CDTF">2015-05-26T19:49:08Z</dcterms:modified>
</cp:coreProperties>
</file>