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57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934200"/>
            <a:ext cx="48006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Seller spent over $50,000 on a beautiful </a:t>
            </a:r>
            <a:r>
              <a:rPr lang="en-US" sz="1400" dirty="0" err="1" smtClean="0">
                <a:solidFill>
                  <a:schemeClr val="tx2"/>
                </a:solidFill>
                <a:latin typeface="Trebuchet MS" pitchFamily="34" charset="0"/>
              </a:rPr>
              <a:t>Gunite</a:t>
            </a:r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 Pool &amp; Hot Tub surrounding by spacious decking. Custom-built 5BR, 4.5 bath home awaits the buyer who appreciates quality. This elevated Traditional Southern home has so many upscale features: </a:t>
            </a:r>
            <a:r>
              <a:rPr lang="en-US" sz="1400" dirty="0">
                <a:solidFill>
                  <a:schemeClr val="tx2"/>
                </a:solidFill>
                <a:latin typeface="Trebuchet MS" pitchFamily="34" charset="0"/>
              </a:rPr>
              <a:t>G</a:t>
            </a:r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rand </a:t>
            </a:r>
            <a:r>
              <a:rPr lang="en-US" sz="1400" dirty="0">
                <a:solidFill>
                  <a:schemeClr val="tx2"/>
                </a:solidFill>
                <a:latin typeface="Trebuchet MS" pitchFamily="34" charset="0"/>
              </a:rPr>
              <a:t>F</a:t>
            </a:r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oyer with custom wrought iron turned staircase, Brazilian Cherry hardwood flooring, elegant first floor master suite, in-law/guest space on terrace level, chef's kitchen with beautiful granite and high-end appliances, elevator, extensive trim and so much more!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.  </a:t>
            </a:r>
            <a:r>
              <a:rPr lang="en-US" sz="14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Terrace level in-law suite offers full bath, private flex room and ample adjacent storage in oversized extended garage. Flexible floor plan will appeal to families at many life stages.  A must see! </a:t>
            </a:r>
            <a:endParaRPr lang="en-US" sz="14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600" dirty="0" smtClean="0">
                <a:latin typeface="AR JULIAN" pitchFamily="2" charset="0"/>
              </a:rPr>
              <a:t>Custom Built 5BR Home with POOL, HOT TUB &amp; Elevator!</a:t>
            </a:r>
          </a:p>
          <a:p>
            <a:pPr algn="just"/>
            <a:r>
              <a:rPr lang="en-US" sz="2600" dirty="0" smtClean="0">
                <a:solidFill>
                  <a:schemeClr val="accent1"/>
                </a:solidFill>
                <a:latin typeface="AR JULIAN" pitchFamily="2" charset="0"/>
              </a:rPr>
              <a:t>A must see at $725,000</a:t>
            </a:r>
            <a:endParaRPr lang="en-US" sz="2800" dirty="0" smtClean="0">
              <a:solidFill>
                <a:schemeClr val="accent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76200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69529" y="2076033"/>
            <a:ext cx="3581400" cy="2800767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24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 </a:t>
            </a:r>
            <a:r>
              <a:rPr lang="en-US" sz="2400" b="1" i="1" dirty="0" smtClean="0">
                <a:solidFill>
                  <a:srgbClr val="F78330"/>
                </a:solidFill>
                <a:latin typeface="Apple Chancery"/>
                <a:cs typeface="Apple Chancery"/>
              </a:rPr>
              <a:t>   </a:t>
            </a:r>
            <a:r>
              <a:rPr lang="en-US" sz="2400" b="1" dirty="0" smtClean="0">
                <a:solidFill>
                  <a:srgbClr val="F78330"/>
                </a:solidFill>
                <a:latin typeface="Apple Chancery"/>
                <a:cs typeface="Apple Chancery"/>
              </a:rPr>
              <a:t>Home Features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 &amp; 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66479"/>
            <a:ext cx="3546077" cy="26595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105400" y="7391400"/>
            <a:ext cx="144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1054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162800" y="70866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6858000" y="7086600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AR JULIAN" pitchFamily="2" charset="0"/>
              </a:rPr>
              <a:t>DUNES WEST - 2913 Yachtsman Drive, Mt. Pleasant, SC </a:t>
            </a:r>
            <a:endParaRPr lang="en-US" sz="2200" dirty="0">
              <a:solidFill>
                <a:schemeClr val="accent6"/>
              </a:solidFill>
              <a:latin typeface="AR JULIAN" pitchFamily="2" charset="0"/>
            </a:endParaRPr>
          </a:p>
        </p:txBody>
      </p:sp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7391400"/>
            <a:ext cx="825500" cy="1278429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763000"/>
            <a:ext cx="1828800" cy="97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217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47</cp:revision>
  <cp:lastPrinted>2015-04-12T17:57:25Z</cp:lastPrinted>
  <dcterms:created xsi:type="dcterms:W3CDTF">2006-08-16T00:00:00Z</dcterms:created>
  <dcterms:modified xsi:type="dcterms:W3CDTF">2015-06-15T22:04:50Z</dcterms:modified>
</cp:coreProperties>
</file>