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84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162800"/>
            <a:ext cx="3886200" cy="2873829"/>
          </a:xfr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anchor="ctr">
            <a:noAutofit/>
          </a:bodyPr>
          <a:lstStyle/>
          <a:p>
            <a:pPr algn="l"/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For the buyer who truly wants to enjoy the best of low country living … take a look at this beautiful CUSTOM BUILT home with pool  in the exclusive </a:t>
            </a:r>
            <a:r>
              <a:rPr lang="en-US" sz="1100" dirty="0" err="1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Harbour</a:t>
            </a:r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 at Dunes West.  Saltwater </a:t>
            </a:r>
            <a:r>
              <a:rPr lang="en-US" sz="1100" dirty="0" err="1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Gunite</a:t>
            </a:r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 pool and hot tub highlight the five outdoor living spaces.  Inside the home,  walk across Brazilian cherry floors and explore three finished levels of  living. A grand entry foyer with turned staircase and wrought iron detailing welcome friends and family in style. Chef’s kitchen features </a:t>
            </a:r>
            <a:r>
              <a:rPr lang="en-US" sz="1100" dirty="0" err="1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Dacor</a:t>
            </a:r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 gas </a:t>
            </a:r>
            <a:r>
              <a:rPr lang="en-US" sz="1100" dirty="0" err="1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cooktop</a:t>
            </a:r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, wine cooler, stainless and granite.  Beautiful first floor master retreat with elegant bath. In-law suite with full bath and flex room.  5 total bedrooms, 4 ½ baths, and storage galore.   Abundant natural light makes this home shine!  Flexible floor plan will appeal to families at many life stages, with elevator to accommodate all!</a:t>
            </a:r>
            <a:endParaRPr lang="en-US" sz="11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latin typeface="AR JULIAN" pitchFamily="2" charset="0"/>
              </a:rPr>
              <a:t>In the Spotlight…</a:t>
            </a:r>
          </a:p>
          <a:p>
            <a:pPr algn="just"/>
            <a:r>
              <a:rPr lang="en-US" sz="2800" dirty="0" smtClean="0">
                <a:solidFill>
                  <a:schemeClr val="accent1"/>
                </a:solidFill>
              </a:rPr>
              <a:t>2913 YACHTSMAN DRIVE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66038" y="0"/>
            <a:ext cx="2743200" cy="1475592"/>
          </a:xfrm>
          <a:prstGeom prst="ellipse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4076700" y="2133999"/>
            <a:ext cx="3581400" cy="2923877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r>
              <a:rPr lang="en-US" sz="1800" b="1" i="1" dirty="0" smtClean="0">
                <a:solidFill>
                  <a:srgbClr val="F78330"/>
                </a:solidFill>
                <a:latin typeface="Lucida Calligraphy"/>
                <a:cs typeface="Lucida Calligraphy"/>
              </a:rPr>
              <a:t>       </a:t>
            </a:r>
            <a:r>
              <a:rPr lang="en-US" sz="1800" b="1" dirty="0" smtClean="0">
                <a:solidFill>
                  <a:srgbClr val="F78330"/>
                </a:solidFill>
                <a:latin typeface="AR JULIAN" pitchFamily="2" charset="0"/>
                <a:cs typeface="Lucida Calligraphy"/>
              </a:rPr>
              <a:t>Home Features</a:t>
            </a:r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Recently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Reduced to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$775,000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Saltwater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Gunite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Pool/Hot Tub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Beautiful Chef’s Kitchen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Brazilian Cherry Floors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Elegant First Floor Master Retreat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In-Law Suite on Terrace Level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Elevator for all Three Levels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Two-Story Family Room with Built-ins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Deck, Screened Porch, Patio, Pool Deck, and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Covered Front Porch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1971" y="2286000"/>
            <a:ext cx="3546078" cy="265955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4038600" y="8382000"/>
            <a:ext cx="37338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F3AF35"/>
                </a:solidFill>
                <a:latin typeface="Trebuchet MS" panose="020B0603020202020204" pitchFamily="34" charset="0"/>
              </a:rPr>
              <a:t> </a:t>
            </a:r>
            <a:r>
              <a:rPr lang="en-US" b="1" dirty="0" smtClean="0">
                <a:solidFill>
                  <a:schemeClr val="accent3"/>
                </a:solidFill>
                <a:latin typeface="Segoe Script" pitchFamily="34" charset="0"/>
              </a:rPr>
              <a:t>Debbie L. Michael</a:t>
            </a:r>
            <a:endParaRPr lang="en-US" b="1" dirty="0" smtClean="0">
              <a:solidFill>
                <a:schemeClr val="accent3"/>
              </a:solidFill>
              <a:latin typeface="Trebuchet MS" pitchFamily="34" charset="0"/>
            </a:endParaRP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Realtor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Lighthouse </a:t>
            </a:r>
            <a:r>
              <a:rPr lang="en-US" sz="1400" dirty="0">
                <a:solidFill>
                  <a:srgbClr val="F78330"/>
                </a:solidFill>
                <a:latin typeface="Trebuchet MS" panose="020B0603020202020204" pitchFamily="34" charset="0"/>
              </a:rPr>
              <a:t>Realty Group, </a:t>
            </a:r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LLC</a:t>
            </a:r>
          </a:p>
          <a:p>
            <a:pPr algn="ctr"/>
            <a:r>
              <a:rPr lang="en-US" sz="1200" dirty="0" smtClean="0">
                <a:solidFill>
                  <a:schemeClr val="accent1"/>
                </a:solidFill>
                <a:latin typeface="Trebuchet MS" panose="020B0603020202020204" pitchFamily="34" charset="0"/>
              </a:rPr>
              <a:t>lighthouserealtygroupsc.com</a:t>
            </a:r>
          </a:p>
          <a:p>
            <a:pPr algn="ctr"/>
            <a:r>
              <a:rPr lang="en-US" sz="1400" b="1" dirty="0" smtClean="0">
                <a:solidFill>
                  <a:schemeClr val="accent3"/>
                </a:solidFill>
                <a:latin typeface="Trebuchet MS" panose="020B0603020202020204" pitchFamily="34" charset="0"/>
              </a:rPr>
              <a:t>Cell: 704-877-1472</a:t>
            </a:r>
            <a:endParaRPr lang="en-US" sz="1400" b="1" dirty="0">
              <a:solidFill>
                <a:schemeClr val="accent3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dlmichaelhomes@gmail.com</a:t>
            </a:r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5251656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0923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448300" y="7086600"/>
            <a:ext cx="914400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521188" y="9800700"/>
            <a:ext cx="251212" cy="257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7269976" y="9829129"/>
            <a:ext cx="251212" cy="22927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447800"/>
            <a:ext cx="7772400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AR JULIAN" pitchFamily="2" charset="0"/>
              </a:rPr>
              <a:t>Custom Dunes West Pool Home</a:t>
            </a:r>
            <a:endParaRPr lang="en-US" sz="2800" dirty="0">
              <a:solidFill>
                <a:schemeClr val="bg1"/>
              </a:solidFill>
              <a:latin typeface="AR JULI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226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33</cp:revision>
  <dcterms:created xsi:type="dcterms:W3CDTF">2006-08-16T00:00:00Z</dcterms:created>
  <dcterms:modified xsi:type="dcterms:W3CDTF">2014-09-05T00:19:36Z</dcterms:modified>
</cp:coreProperties>
</file>