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6934200"/>
            <a:ext cx="48006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Gracious Southern custom home with POOL, HOT TUB &amp; ELEVATOR!  You would not be able to rebuild this home for anywhere near this price including the lot cost and all the upgrades this home has to offer! </a:t>
            </a:r>
            <a:r>
              <a:rPr lang="en-US" sz="1300" dirty="0" smtClean="0">
                <a:solidFill>
                  <a:schemeClr val="tx2"/>
                </a:solidFill>
                <a:latin typeface="Trebuchet MS" pitchFamily="34" charset="0"/>
              </a:rPr>
              <a:t> For 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the discerning buyer looking </a:t>
            </a:r>
            <a:r>
              <a:rPr lang="en-US" sz="1300" dirty="0" smtClean="0">
                <a:solidFill>
                  <a:schemeClr val="tx2"/>
                </a:solidFill>
                <a:latin typeface="Trebuchet MS" pitchFamily="34" charset="0"/>
              </a:rPr>
              <a:t>for a 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quality, custom built home. Enjoy the pool, elevator, central </a:t>
            </a:r>
            <a:r>
              <a:rPr lang="en-US" sz="1300" dirty="0" err="1">
                <a:solidFill>
                  <a:schemeClr val="tx2"/>
                </a:solidFill>
                <a:latin typeface="Trebuchet MS" pitchFamily="34" charset="0"/>
              </a:rPr>
              <a:t>vac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, extensive trim package, custom lighting, wine cooler, </a:t>
            </a:r>
            <a:r>
              <a:rPr lang="en-US" sz="1300" dirty="0" err="1">
                <a:solidFill>
                  <a:schemeClr val="tx2"/>
                </a:solidFill>
                <a:latin typeface="Trebuchet MS" pitchFamily="34" charset="0"/>
              </a:rPr>
              <a:t>brazilian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 hardwood flooring &amp; so much more. Elegant formal dining off two-story Foyer.  Soaring Great Room with gas fireplace &amp; wall of windows overlooks a large deck &amp; open HOA space behind home. Gourmet Kitchen with granite and stainless includes 5-burner gas cooktop &amp; double oven. Huge laundry room. Tranquil Master BR suite on main, with three BR's up. Lower level finished w/BR or office, full bath &amp; second Living Area! A Must </a:t>
            </a:r>
            <a:r>
              <a:rPr lang="en-US" sz="1300" dirty="0" smtClean="0">
                <a:solidFill>
                  <a:schemeClr val="tx2"/>
                </a:solidFill>
                <a:latin typeface="Trebuchet MS" pitchFamily="34" charset="0"/>
              </a:rPr>
              <a:t>See!</a:t>
            </a:r>
            <a:endParaRPr lang="en-US" sz="13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CUSTOM BUILT 5BR HOME</a:t>
            </a:r>
          </a:p>
          <a:p>
            <a:pPr algn="just"/>
            <a:r>
              <a:rPr lang="en-US" sz="2200" dirty="0" smtClean="0">
                <a:latin typeface="AR JULIAN" pitchFamily="2" charset="0"/>
              </a:rPr>
              <a:t>With Saltwater </a:t>
            </a:r>
            <a:r>
              <a:rPr lang="en-US" sz="2200" dirty="0" err="1" smtClean="0">
                <a:latin typeface="AR JULIAN" pitchFamily="2" charset="0"/>
              </a:rPr>
              <a:t>Gunite</a:t>
            </a:r>
            <a:r>
              <a:rPr lang="en-US" sz="2200" dirty="0" smtClean="0">
                <a:latin typeface="AR JULIAN" pitchFamily="2" charset="0"/>
              </a:rPr>
              <a:t> Pool/Hot Tub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76200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69529" y="1968311"/>
            <a:ext cx="3581400" cy="3016211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r>
              <a:rPr lang="en-US" sz="24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  </a:t>
            </a:r>
            <a:r>
              <a:rPr lang="en-US" sz="2400" b="1" i="1" dirty="0" smtClean="0">
                <a:solidFill>
                  <a:srgbClr val="F78330"/>
                </a:solidFill>
                <a:latin typeface="Arial Black"/>
                <a:cs typeface="Arial Black"/>
              </a:rPr>
              <a:t> </a:t>
            </a:r>
            <a:r>
              <a:rPr lang="en-US" sz="2400" b="1" dirty="0" smtClean="0">
                <a:solidFill>
                  <a:srgbClr val="F78330"/>
                </a:solidFill>
                <a:latin typeface="Arial Black"/>
                <a:cs typeface="Arial Black"/>
              </a:rPr>
              <a:t>Home Features</a:t>
            </a: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Can’t Build For This Price - $725,000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Elevator for all three levels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 &amp; Hot Tub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Beautiful Chef’s Kitchen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Brazilian Cherry Floors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Elegant First Floor Master Retreat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In-Law Suite on Terrace Level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Two-Story Family Room with Built-ins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Outdoor Living Galore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: Front Porch,  Back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Deck,  Screened Porch, Patio, and Pool Deck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166480"/>
            <a:ext cx="3505200" cy="2628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5105400" y="7162800"/>
            <a:ext cx="1447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BIC/Realtor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105400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315200" y="9517128"/>
            <a:ext cx="304800" cy="3126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010400" y="9552292"/>
            <a:ext cx="304800" cy="27817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4308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bg1"/>
                </a:solidFill>
                <a:latin typeface="AR JULIAN" pitchFamily="2" charset="0"/>
              </a:rPr>
              <a:t>DUNES WEST - 2913 Yachtsman Drive, Mt. Pleasant, SC </a:t>
            </a:r>
            <a:endParaRPr lang="en-US" sz="2200" dirty="0">
              <a:solidFill>
                <a:schemeClr val="accent6"/>
              </a:solidFill>
              <a:latin typeface="AR JULIAN" pitchFamily="2" charset="0"/>
            </a:endParaRPr>
          </a:p>
        </p:txBody>
      </p:sp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7239000"/>
            <a:ext cx="825500" cy="1278429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8534400"/>
            <a:ext cx="1828800" cy="97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242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JULIAN</vt:lpstr>
      <vt:lpstr>Arial</vt:lpstr>
      <vt:lpstr>Arial Black</vt:lpstr>
      <vt:lpstr>Calibri</vt:lpstr>
      <vt:lpstr>Lucida Calligraphy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48</cp:revision>
  <cp:lastPrinted>2015-04-12T17:57:25Z</cp:lastPrinted>
  <dcterms:created xsi:type="dcterms:W3CDTF">2006-08-16T00:00:00Z</dcterms:created>
  <dcterms:modified xsi:type="dcterms:W3CDTF">2015-09-15T15:45:58Z</dcterms:modified>
</cp:coreProperties>
</file>