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392" y="-8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8" Type="http://schemas.openxmlformats.org/officeDocument/2006/relationships/image" Target="../media/image7.jpeg"/><Relationship Id="rId9" Type="http://schemas.openxmlformats.org/officeDocument/2006/relationships/image" Target="../media/image8.JPG"/><Relationship Id="rId10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6934200"/>
            <a:ext cx="4800600" cy="2873829"/>
          </a:xfr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anchor="ctr">
            <a:noAutofit/>
          </a:bodyPr>
          <a:lstStyle/>
          <a:p>
            <a:pPr algn="l"/>
            <a:r>
              <a:rPr lang="en-US" sz="1300" dirty="0">
                <a:solidFill>
                  <a:schemeClr val="tx2"/>
                </a:solidFill>
                <a:latin typeface="Trebuchet MS" pitchFamily="34" charset="0"/>
              </a:rPr>
              <a:t>Gracious Southern custom home with POOL, HOT TUB &amp; ELEVATOR!  You would not be able to rebuild this home for anywhere near this price including the lot cost and all the upgrades this home has to offer! </a:t>
            </a:r>
            <a:r>
              <a:rPr lang="en-US" sz="1300" dirty="0" smtClean="0">
                <a:solidFill>
                  <a:schemeClr val="tx2"/>
                </a:solidFill>
                <a:latin typeface="Trebuchet MS" pitchFamily="34" charset="0"/>
              </a:rPr>
              <a:t> For </a:t>
            </a:r>
            <a:r>
              <a:rPr lang="en-US" sz="1300" dirty="0">
                <a:solidFill>
                  <a:schemeClr val="tx2"/>
                </a:solidFill>
                <a:latin typeface="Trebuchet MS" pitchFamily="34" charset="0"/>
              </a:rPr>
              <a:t>the discerning buyer looking </a:t>
            </a:r>
            <a:r>
              <a:rPr lang="en-US" sz="1300" dirty="0" smtClean="0">
                <a:solidFill>
                  <a:schemeClr val="tx2"/>
                </a:solidFill>
                <a:latin typeface="Trebuchet MS" pitchFamily="34" charset="0"/>
              </a:rPr>
              <a:t>for a </a:t>
            </a:r>
            <a:r>
              <a:rPr lang="en-US" sz="1300" dirty="0">
                <a:solidFill>
                  <a:schemeClr val="tx2"/>
                </a:solidFill>
                <a:latin typeface="Trebuchet MS" pitchFamily="34" charset="0"/>
              </a:rPr>
              <a:t>quality, custom built home. Enjoy the pool, elevator, central </a:t>
            </a:r>
            <a:r>
              <a:rPr lang="en-US" sz="1300" dirty="0" err="1">
                <a:solidFill>
                  <a:schemeClr val="tx2"/>
                </a:solidFill>
                <a:latin typeface="Trebuchet MS" pitchFamily="34" charset="0"/>
              </a:rPr>
              <a:t>vac</a:t>
            </a:r>
            <a:r>
              <a:rPr lang="en-US" sz="1300" dirty="0">
                <a:solidFill>
                  <a:schemeClr val="tx2"/>
                </a:solidFill>
                <a:latin typeface="Trebuchet MS" pitchFamily="34" charset="0"/>
              </a:rPr>
              <a:t>, extensive trim package, custom lighting, wine cooler, </a:t>
            </a:r>
            <a:r>
              <a:rPr lang="en-US" sz="1300" dirty="0" err="1">
                <a:solidFill>
                  <a:schemeClr val="tx2"/>
                </a:solidFill>
                <a:latin typeface="Trebuchet MS" pitchFamily="34" charset="0"/>
              </a:rPr>
              <a:t>brazilian</a:t>
            </a:r>
            <a:r>
              <a:rPr lang="en-US" sz="1300" dirty="0">
                <a:solidFill>
                  <a:schemeClr val="tx2"/>
                </a:solidFill>
                <a:latin typeface="Trebuchet MS" pitchFamily="34" charset="0"/>
              </a:rPr>
              <a:t> hardwood flooring &amp; so much more. Elegant formal dining off two-story Foyer.  Soaring Great Room with gas fireplace &amp; wall of windows overlooks a large deck &amp; open HOA space behind home. Gourmet Kitchen with granite and stainless includes 5-burner gas cooktop &amp; double oven. Huge laundry room. Tranquil Master BR suite on main, with three BR's up. Lower level finished w/BR or office, full bath &amp; second Living Area! A Must </a:t>
            </a:r>
            <a:r>
              <a:rPr lang="en-US" sz="1300" dirty="0" smtClean="0">
                <a:solidFill>
                  <a:schemeClr val="tx2"/>
                </a:solidFill>
                <a:latin typeface="Trebuchet MS" pitchFamily="34" charset="0"/>
              </a:rPr>
              <a:t>See!</a:t>
            </a:r>
            <a:endParaRPr lang="en-US" sz="13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solidFill>
                  <a:schemeClr val="bg1"/>
                </a:solidFill>
                <a:latin typeface="AR JULIAN" pitchFamily="2" charset="0"/>
              </a:rPr>
              <a:t>CUSTOM BUILT 5BR HOME</a:t>
            </a:r>
          </a:p>
          <a:p>
            <a:pPr algn="just"/>
            <a:r>
              <a:rPr lang="en-US" sz="2200" dirty="0" smtClean="0">
                <a:latin typeface="AR JULIAN" pitchFamily="2" charset="0"/>
              </a:rPr>
              <a:t>With Saltwater </a:t>
            </a:r>
            <a:r>
              <a:rPr lang="en-US" sz="2200" dirty="0" err="1" smtClean="0">
                <a:latin typeface="AR JULIAN" pitchFamily="2" charset="0"/>
              </a:rPr>
              <a:t>Gunite</a:t>
            </a:r>
            <a:r>
              <a:rPr lang="en-US" sz="2200" dirty="0" smtClean="0">
                <a:latin typeface="AR JULIAN" pitchFamily="2" charset="0"/>
              </a:rPr>
              <a:t> Pool/Hot Tub</a:t>
            </a:r>
            <a:endParaRPr lang="en-US" sz="2200" dirty="0" smtClean="0">
              <a:latin typeface="AR JULI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76200" y="0"/>
            <a:ext cx="2743200" cy="1475592"/>
          </a:xfrm>
          <a:prstGeom prst="ellipse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4069529" y="1968311"/>
            <a:ext cx="3581400" cy="3016211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r>
              <a:rPr lang="en-US" sz="2400" b="1" i="1" dirty="0" smtClean="0">
                <a:solidFill>
                  <a:srgbClr val="F78330"/>
                </a:solidFill>
                <a:latin typeface="Lucida Calligraphy"/>
                <a:cs typeface="Lucida Calligraphy"/>
              </a:rPr>
              <a:t>   </a:t>
            </a:r>
            <a:r>
              <a:rPr lang="en-US" sz="2400" b="1" i="1" dirty="0" smtClean="0">
                <a:solidFill>
                  <a:srgbClr val="F78330"/>
                </a:solidFill>
                <a:latin typeface="Arial Black"/>
                <a:cs typeface="Arial Black"/>
              </a:rPr>
              <a:t> </a:t>
            </a:r>
            <a:r>
              <a:rPr lang="en-US" sz="2400" b="1" dirty="0" smtClean="0">
                <a:solidFill>
                  <a:srgbClr val="F78330"/>
                </a:solidFill>
                <a:latin typeface="Arial Black"/>
                <a:cs typeface="Arial Black"/>
              </a:rPr>
              <a:t>Home </a:t>
            </a:r>
            <a:r>
              <a:rPr lang="en-US" sz="2400" b="1" dirty="0" smtClean="0">
                <a:solidFill>
                  <a:srgbClr val="F78330"/>
                </a:solidFill>
                <a:latin typeface="Arial Black"/>
                <a:cs typeface="Arial Black"/>
              </a:rPr>
              <a:t>Features</a:t>
            </a:r>
          </a:p>
          <a:p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Can’t Build For This Price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- $725,000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Elevator for all three levels</a:t>
            </a:r>
            <a:endParaRPr lang="en-US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Saltwater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Gunite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Pool &amp; Hot Tub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Beautiful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Chef’s Kitchen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Brazilian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Cherry Floors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Elegant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First Floor Master Retreat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-Law Suite on Terrace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Level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Two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-Story Family Room with Built-ins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Outdoor </a:t>
            </a:r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Living Galore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: Front Porch,  Back 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Deck,  Screened Porch, Patio, and Pool Deck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166480"/>
            <a:ext cx="3505200" cy="26289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5105400" y="7162800"/>
            <a:ext cx="1447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Margaret Hekker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BIC/Realtor</a:t>
            </a:r>
            <a:r>
              <a:rPr lang="en-US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843-296-7520</a:t>
            </a:r>
          </a:p>
          <a:p>
            <a:pPr algn="ctr"/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7027" y="5105400"/>
            <a:ext cx="7238345" cy="1615443"/>
            <a:chOff x="267027" y="5330684"/>
            <a:chExt cx="7238345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7027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0923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5144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315200" y="9517128"/>
            <a:ext cx="304800" cy="31267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7010400" y="9552292"/>
            <a:ext cx="304800" cy="27817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447800"/>
            <a:ext cx="7772400" cy="43088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chemeClr val="bg1"/>
                </a:solidFill>
                <a:latin typeface="AR JULIAN" pitchFamily="2" charset="0"/>
              </a:rPr>
              <a:t>DUNES WEST - 2913 Yachtsman Drive, Mt. Pleasant, SC </a:t>
            </a:r>
            <a:endParaRPr lang="en-US" sz="2200" dirty="0">
              <a:solidFill>
                <a:schemeClr val="accent6"/>
              </a:solidFill>
              <a:latin typeface="AR JULIAN" pitchFamily="2" charset="0"/>
            </a:endParaRPr>
          </a:p>
        </p:txBody>
      </p:sp>
      <p:pic>
        <p:nvPicPr>
          <p:cNvPr id="16" name="Picture 15" descr="IMG_3199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7239000"/>
            <a:ext cx="825500" cy="1278429"/>
          </a:xfrm>
          <a:prstGeom prst="rect">
            <a:avLst/>
          </a:prstGeom>
        </p:spPr>
      </p:pic>
      <p:pic>
        <p:nvPicPr>
          <p:cNvPr id="18" name="Picture 17" descr="final copy 2.jp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8534400"/>
            <a:ext cx="1828800" cy="974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258</Words>
  <Application>Microsoft Macintosh PowerPoint</Application>
  <PresentationFormat>Custom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Margaret Hekker</cp:lastModifiedBy>
  <cp:revision>48</cp:revision>
  <cp:lastPrinted>2015-04-12T17:57:25Z</cp:lastPrinted>
  <dcterms:created xsi:type="dcterms:W3CDTF">2006-08-16T00:00:00Z</dcterms:created>
  <dcterms:modified xsi:type="dcterms:W3CDTF">2015-07-19T01:15:46Z</dcterms:modified>
</cp:coreProperties>
</file>