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B74B"/>
    <a:srgbClr val="F3AF35"/>
    <a:srgbClr val="F78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60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7162800"/>
            <a:ext cx="3886200" cy="2873829"/>
          </a:xfr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anchor="ctr">
            <a:noAutofit/>
          </a:bodyPr>
          <a:lstStyle/>
          <a:p>
            <a:pPr algn="l"/>
            <a:r>
              <a:rPr lang="en-US" sz="1100" dirty="0" smtClean="0">
                <a:solidFill>
                  <a:schemeClr val="tx2"/>
                </a:solidFill>
                <a:latin typeface="Trebuchet MS" pitchFamily="34" charset="0"/>
              </a:rPr>
              <a:t>PRICE REDUCED $30,000 from original list. Buy now and still have time to enjoy the fall weather in the private saltwater POOL and HOT TUB! This beautiful 5 BR, 4 1/2 bath CUSTOM home awaits the buyer who appreciates quality. This elevated </a:t>
            </a:r>
            <a:r>
              <a:rPr lang="en-US" sz="1100" dirty="0" err="1" smtClean="0">
                <a:solidFill>
                  <a:schemeClr val="tx2"/>
                </a:solidFill>
                <a:latin typeface="Trebuchet MS" pitchFamily="34" charset="0"/>
              </a:rPr>
              <a:t>lowcountry</a:t>
            </a:r>
            <a:r>
              <a:rPr lang="en-US" sz="1100" dirty="0" smtClean="0">
                <a:solidFill>
                  <a:schemeClr val="tx2"/>
                </a:solidFill>
                <a:latin typeface="Trebuchet MS" pitchFamily="34" charset="0"/>
              </a:rPr>
              <a:t> home has so many  upscale features: ELEVATOR, grand foyer with custom wrought iron turned staircase, abundant  Brazilian Cherry hardwoods, elegant first floor master suite, in-law/guest space on terrace level, chef's kitchen with beautiful granite and high-end appliances, and so much more!</a:t>
            </a:r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.  </a:t>
            </a:r>
            <a:r>
              <a:rPr lang="en-US" sz="11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Terrace level in-law suite offers full bath, private flex room overlooking pool , and ample adjacent storage in oversized extended garage. Flexible floor plan will appeal to families at many life stages.</a:t>
            </a:r>
            <a:endParaRPr lang="en-US" sz="11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95600" y="0"/>
            <a:ext cx="4876800" cy="1447800"/>
          </a:xfrm>
          <a:prstGeom prst="rect">
            <a:avLst/>
          </a:prstGeom>
          <a:solidFill>
            <a:srgbClr val="F7833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dirty="0" smtClean="0">
                <a:latin typeface="AR JULIAN" pitchFamily="2" charset="0"/>
              </a:rPr>
              <a:t>In the Spotlight…</a:t>
            </a:r>
          </a:p>
          <a:p>
            <a:pPr algn="just"/>
            <a:r>
              <a:rPr lang="en-US" sz="2800" dirty="0" smtClean="0">
                <a:solidFill>
                  <a:schemeClr val="accent1"/>
                </a:solidFill>
              </a:rPr>
              <a:t>2913 YACHTSMAN DRIVE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" b="-2500"/>
          <a:stretch/>
        </p:blipFill>
        <p:spPr>
          <a:xfrm>
            <a:off x="1" y="0"/>
            <a:ext cx="2743200" cy="1475592"/>
          </a:xfrm>
          <a:prstGeom prst="ellipse">
            <a:avLst/>
          </a:prstGeom>
          <a:effectLst/>
        </p:spPr>
      </p:pic>
      <p:sp>
        <p:nvSpPr>
          <p:cNvPr id="7" name="Rectangle 6"/>
          <p:cNvSpPr/>
          <p:nvPr/>
        </p:nvSpPr>
        <p:spPr>
          <a:xfrm>
            <a:off x="4076700" y="2241720"/>
            <a:ext cx="3581400" cy="2708434"/>
          </a:xfrm>
          <a:prstGeom prst="rect">
            <a:avLst/>
          </a:prstGeom>
          <a:ln w="101600" cap="sq">
            <a:noFill/>
            <a:miter lim="800000"/>
          </a:ln>
        </p:spPr>
        <p:txBody>
          <a:bodyPr wrap="square" anchor="ctr">
            <a:spAutoFit/>
          </a:bodyPr>
          <a:lstStyle/>
          <a:p>
            <a:r>
              <a:rPr lang="en-US" sz="1800" b="1" i="1" dirty="0" smtClean="0">
                <a:solidFill>
                  <a:srgbClr val="F78330"/>
                </a:solidFill>
                <a:latin typeface="Lucida Calligraphy"/>
                <a:cs typeface="Lucida Calligraphy"/>
              </a:rPr>
              <a:t>       </a:t>
            </a:r>
            <a:r>
              <a:rPr lang="en-US" sz="1800" b="1" dirty="0" smtClean="0">
                <a:solidFill>
                  <a:srgbClr val="F78330"/>
                </a:solidFill>
                <a:latin typeface="AR JULIAN" pitchFamily="2" charset="0"/>
                <a:cs typeface="Lucida Calligraphy"/>
              </a:rPr>
              <a:t>Home Features</a:t>
            </a:r>
            <a:endParaRPr lang="en-US" sz="1200" b="1" dirty="0" smtClean="0">
              <a:solidFill>
                <a:srgbClr val="F78330"/>
              </a:solidFill>
              <a:latin typeface="AR JULIAN" pitchFamily="2" charset="0"/>
              <a:cs typeface="Lucida Calligraphy"/>
            </a:endParaRPr>
          </a:p>
          <a:p>
            <a:endParaRPr lang="en-US" sz="1200" b="1" dirty="0" smtClean="0">
              <a:solidFill>
                <a:srgbClr val="F78330"/>
              </a:solidFill>
              <a:latin typeface="AR JULIAN" pitchFamily="2" charset="0"/>
              <a:cs typeface="Lucida Calligraphy"/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Saltwater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Gunite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Pool/Hot Tub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Beautiful Chef’s Kitchen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Brazilian Cherry Floors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Elegant First Floor Master Retreat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In-Law Suite on Terrace Level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Elevator for all Three Levels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Two-Story Family Room with Built-ins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</a:t>
            </a:r>
            <a:r>
              <a:rPr lang="en-US" sz="1400" i="1" dirty="0" smtClean="0">
                <a:solidFill>
                  <a:schemeClr val="accent1">
                    <a:lumMod val="75000"/>
                  </a:schemeClr>
                </a:solidFill>
              </a:rPr>
              <a:t>Outdoor Living Galore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: Front Porch,  Back 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  Deck,  Screened Porch, Patio, and Pool Deck</a:t>
            </a:r>
          </a:p>
          <a:p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1971" y="2286000"/>
            <a:ext cx="3546077" cy="265955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3886200" y="8382000"/>
            <a:ext cx="3886200" cy="153888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400" dirty="0">
                <a:solidFill>
                  <a:srgbClr val="F3AF35"/>
                </a:solidFill>
                <a:latin typeface="Trebuchet MS" panose="020B0603020202020204" pitchFamily="34" charset="0"/>
              </a:rPr>
              <a:t> </a:t>
            </a:r>
            <a:r>
              <a:rPr lang="en-US" b="1" dirty="0" smtClean="0">
                <a:solidFill>
                  <a:schemeClr val="accent3"/>
                </a:solidFill>
                <a:latin typeface="Segoe Script" pitchFamily="34" charset="0"/>
              </a:rPr>
              <a:t>Debbie L. Michael</a:t>
            </a:r>
            <a:endParaRPr lang="en-US" b="1" dirty="0" smtClean="0">
              <a:solidFill>
                <a:schemeClr val="accent3"/>
              </a:solidFill>
              <a:latin typeface="Trebuchet MS" pitchFamily="34" charset="0"/>
            </a:endParaRP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itchFamily="34" charset="0"/>
              </a:rPr>
              <a:t>Realtor</a:t>
            </a:r>
            <a:r>
              <a:rPr lang="en-US" b="1" dirty="0">
                <a:solidFill>
                  <a:srgbClr val="F78330"/>
                </a:solidFill>
                <a:latin typeface="Trebuchet MS" panose="020B0603020202020204" pitchFamily="34" charset="0"/>
              </a:rPr>
              <a:t> </a:t>
            </a: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Lighthouse </a:t>
            </a:r>
            <a:r>
              <a:rPr lang="en-US" sz="1400" dirty="0">
                <a:solidFill>
                  <a:srgbClr val="F78330"/>
                </a:solidFill>
                <a:latin typeface="Trebuchet MS" panose="020B0603020202020204" pitchFamily="34" charset="0"/>
              </a:rPr>
              <a:t>Realty Group, </a:t>
            </a:r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LLC</a:t>
            </a:r>
          </a:p>
          <a:p>
            <a:pPr algn="ctr"/>
            <a:r>
              <a:rPr lang="en-US" sz="1200" dirty="0" smtClean="0">
                <a:solidFill>
                  <a:schemeClr val="accent1"/>
                </a:solidFill>
                <a:latin typeface="Trebuchet MS" panose="020B0603020202020204" pitchFamily="34" charset="0"/>
              </a:rPr>
              <a:t>lighthouserealtygroupsc.com</a:t>
            </a:r>
          </a:p>
          <a:p>
            <a:pPr algn="ctr"/>
            <a:r>
              <a:rPr lang="en-US" sz="1400" b="1" dirty="0" smtClean="0">
                <a:solidFill>
                  <a:schemeClr val="accent3"/>
                </a:solidFill>
                <a:latin typeface="Trebuchet MS" panose="020B0603020202020204" pitchFamily="34" charset="0"/>
              </a:rPr>
              <a:t>Cell: 704-877-1472</a:t>
            </a:r>
            <a:endParaRPr lang="en-US" sz="1400" b="1" dirty="0">
              <a:solidFill>
                <a:schemeClr val="accent3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dlmichaelhomes@gmail.com</a:t>
            </a:r>
            <a:endParaRPr lang="en-US" sz="1400" dirty="0">
              <a:solidFill>
                <a:srgbClr val="F78330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67027" y="5251656"/>
            <a:ext cx="7238345" cy="1615443"/>
            <a:chOff x="267027" y="5330684"/>
            <a:chExt cx="7238345" cy="1755916"/>
          </a:xfrm>
          <a:noFill/>
          <a:effectLst/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7027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0923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5144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486400" y="7086600"/>
            <a:ext cx="914400" cy="129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06"/>
          <a:stretch/>
        </p:blipFill>
        <p:spPr>
          <a:xfrm>
            <a:off x="7521188" y="9800700"/>
            <a:ext cx="251212" cy="2577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9" t="19791" r="13369" b="19791"/>
          <a:stretch/>
        </p:blipFill>
        <p:spPr>
          <a:xfrm>
            <a:off x="7269976" y="9829129"/>
            <a:ext cx="251212" cy="22927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1447800"/>
            <a:ext cx="7772400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AR JULIAN" pitchFamily="2" charset="0"/>
              </a:rPr>
              <a:t>PRICED TO SELL AT $769,900 – </a:t>
            </a:r>
            <a:r>
              <a:rPr lang="en-US" sz="3200" dirty="0" smtClean="0">
                <a:solidFill>
                  <a:schemeClr val="accent6"/>
                </a:solidFill>
                <a:latin typeface="AR JULIAN" pitchFamily="2" charset="0"/>
              </a:rPr>
              <a:t>BRING OFFERS!</a:t>
            </a:r>
            <a:endParaRPr lang="en-US" sz="3200" dirty="0">
              <a:solidFill>
                <a:schemeClr val="accent6"/>
              </a:solidFill>
              <a:latin typeface="AR JULI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533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209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36</cp:revision>
  <dcterms:created xsi:type="dcterms:W3CDTF">2006-08-16T00:00:00Z</dcterms:created>
  <dcterms:modified xsi:type="dcterms:W3CDTF">2014-11-05T21:44:45Z</dcterms:modified>
</cp:coreProperties>
</file>