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37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162800"/>
            <a:ext cx="38862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Buy now and enjoy the holidays in this stunning </a:t>
            </a:r>
            <a:r>
              <a:rPr lang="en-US" sz="1100" b="1" i="1" dirty="0" smtClean="0">
                <a:solidFill>
                  <a:schemeClr val="tx2"/>
                </a:solidFill>
                <a:latin typeface="Trebuchet MS" pitchFamily="34" charset="0"/>
              </a:rPr>
              <a:t>custom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home, then look forward to enjoying spring weather in the backyard POOL and HOT TUB! This beautiful 5 BR, 4 1/2 bath home awaits the buyer who appreciates quality. This elevated </a:t>
            </a:r>
            <a:r>
              <a:rPr lang="en-US" sz="1100" dirty="0" err="1" smtClean="0">
                <a:solidFill>
                  <a:schemeClr val="tx2"/>
                </a:solidFill>
                <a:latin typeface="Trebuchet MS" pitchFamily="34" charset="0"/>
              </a:rPr>
              <a:t>lowcountry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home has so many  upscale features: ELEVATOR, grand foyer with custom wrought iron turned staircase, abundant  Brazilian Cherry hardwoods, elegant first floor master suite, in-law/guest space on terrace level, chef's kitchen with beautiful granite and high-end appliances, and so much more!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.  </a:t>
            </a:r>
            <a:r>
              <a:rPr lang="en-US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Terrace level in-law suite offers full bath</a:t>
            </a:r>
            <a:r>
              <a:rPr lang="en-US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, poolside </a:t>
            </a:r>
            <a:r>
              <a:rPr lang="en-US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den/exercise room, and ample adjacent storage in oversized extended garage. Flexible floor plan will appeal to families at many life stages.  </a:t>
            </a: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800" b="1" u="sng" dirty="0" smtClean="0">
                <a:solidFill>
                  <a:schemeClr val="accent1"/>
                </a:solidFill>
              </a:rPr>
              <a:t>2913 YACHTSMAN DRIVE</a:t>
            </a:r>
          </a:p>
          <a:p>
            <a:pPr algn="just"/>
            <a:r>
              <a:rPr lang="en-US" sz="2400" b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en-US" sz="2400" b="1" smtClean="0">
                <a:solidFill>
                  <a:schemeClr val="bg1"/>
                </a:solidFill>
              </a:rPr>
              <a:t>DUNES </a:t>
            </a:r>
            <a:r>
              <a:rPr lang="en-US" sz="2400" b="1" dirty="0" smtClean="0">
                <a:solidFill>
                  <a:schemeClr val="bg1"/>
                </a:solidFill>
              </a:rPr>
              <a:t>WEST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226332"/>
            <a:ext cx="3581400" cy="2739211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Custom</a:t>
            </a:r>
            <a:r>
              <a:rPr lang="en-US" sz="1800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Home Features</a:t>
            </a:r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Dramatic Foyer opening to Two-Story Family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Room with Built-ins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Spaces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7" cy="26595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267200" y="8382000"/>
            <a:ext cx="32004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86400" y="7086600"/>
            <a:ext cx="914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521188" y="98007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269976" y="9829129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JUST REDUCED </a:t>
            </a:r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to</a:t>
            </a:r>
            <a:r>
              <a:rPr lang="en-US" sz="2800" dirty="0" smtClean="0">
                <a:solidFill>
                  <a:schemeClr val="accent6"/>
                </a:solidFill>
                <a:latin typeface="AR JULIAN" pitchFamily="2" charset="0"/>
              </a:rPr>
              <a:t> $750,00 </a:t>
            </a:r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… </a:t>
            </a:r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OFFERS WELCOME</a:t>
            </a:r>
            <a:endParaRPr lang="en-US" sz="2400" dirty="0">
              <a:solidFill>
                <a:schemeClr val="accent6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213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40</cp:revision>
  <dcterms:created xsi:type="dcterms:W3CDTF">2006-08-16T00:00:00Z</dcterms:created>
  <dcterms:modified xsi:type="dcterms:W3CDTF">2014-11-11T20:02:55Z</dcterms:modified>
</cp:coreProperties>
</file>