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-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Buy now </a:t>
            </a:r>
            <a:r>
              <a:rPr lang="en-US" sz="1100" smtClean="0">
                <a:solidFill>
                  <a:schemeClr val="tx2"/>
                </a:solidFill>
                <a:latin typeface="Trebuchet MS" pitchFamily="34" charset="0"/>
              </a:rPr>
              <a:t>and spend the 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holidays in this stunning </a:t>
            </a:r>
            <a:r>
              <a:rPr lang="en-US" sz="1100" b="1" i="1" dirty="0" smtClean="0">
                <a:solidFill>
                  <a:schemeClr val="tx2"/>
                </a:solidFill>
                <a:latin typeface="Trebuchet MS" pitchFamily="34" charset="0"/>
              </a:rPr>
              <a:t>custom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home, then enjoy the spring weather in the backyard POOL and HOT TUB!  The buyer who is looking for a traditional floor plan will enjoy gracious  Southern living  with a generous formal dining room, chef’s kitchen, master suite with elegant bath, family room with built-in bookshelves, rocking-chair front porch, and photo-worthy grand turned staircase.  For family enjoyment, there’s a backyard pool, patio, and large screened porch. Spacious bedrooms, including a lower level guest suite, allow lots of space for family and visitors to be comfortable. Large lot adjoining neighborhood green space awaits a new owner’s green thumb! Oversized extended garage with loads of storage space. </a:t>
            </a: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b="1" u="sng" dirty="0" smtClean="0">
                <a:solidFill>
                  <a:schemeClr val="accent1"/>
                </a:solidFill>
              </a:rPr>
              <a:t>2913 YACHTSMAN DRIVE</a:t>
            </a:r>
          </a:p>
          <a:p>
            <a:pPr algn="just"/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en-US" sz="2400" b="1" dirty="0" smtClean="0">
                <a:solidFill>
                  <a:schemeClr val="bg1"/>
                </a:solidFill>
              </a:rPr>
              <a:t>DUNES </a:t>
            </a:r>
            <a:r>
              <a:rPr lang="en-US" sz="2400" b="1" dirty="0" smtClean="0">
                <a:solidFill>
                  <a:schemeClr val="bg1"/>
                </a:solidFill>
              </a:rPr>
              <a:t>WEST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33999"/>
            <a:ext cx="3581400" cy="292387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Custom</a:t>
            </a:r>
            <a:r>
              <a:rPr lang="en-US" sz="1800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Home Features</a:t>
            </a:r>
          </a:p>
          <a:p>
            <a:pPr algn="ctr"/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Gracious Traditional Floor Plan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Large Formal Dining Room off Dramatic Foyer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Chef’s Kitchen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Elegant First Floor Master Retreat  with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Furniture-Quality Bath Cabinetry 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Spaces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7" cy="2659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267200" y="8382000"/>
            <a:ext cx="32004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102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REDUCED </a:t>
            </a:r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to</a:t>
            </a:r>
            <a:r>
              <a:rPr lang="en-US" sz="2800" dirty="0" smtClean="0">
                <a:solidFill>
                  <a:schemeClr val="accent6"/>
                </a:solidFill>
                <a:latin typeface="AR JULIAN" pitchFamily="2" charset="0"/>
              </a:rPr>
              <a:t> $750,000 </a:t>
            </a:r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… </a:t>
            </a:r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OFFERS WELCOME</a:t>
            </a:r>
            <a:endParaRPr lang="en-US" sz="2400" dirty="0">
              <a:solidFill>
                <a:schemeClr val="accent6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218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43</cp:revision>
  <dcterms:created xsi:type="dcterms:W3CDTF">2006-08-16T00:00:00Z</dcterms:created>
  <dcterms:modified xsi:type="dcterms:W3CDTF">2014-11-25T01:23:40Z</dcterms:modified>
</cp:coreProperties>
</file>