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120896" y="-1"/>
            <a:ext cx="4023104" cy="1606761"/>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2916 </a:t>
            </a:r>
            <a:r>
              <a:rPr lang="en-US" sz="2400" dirty="0" err="1">
                <a:solidFill>
                  <a:schemeClr val="bg1"/>
                </a:solidFill>
                <a:effectLst>
                  <a:outerShdw blurRad="38100" dist="38100" dir="2700000" algn="tl">
                    <a:srgbClr val="000000">
                      <a:alpha val="43137"/>
                    </a:srgbClr>
                  </a:outerShdw>
                </a:effectLst>
                <a:latin typeface="Georgia" panose="02040502050405020303" pitchFamily="18" charset="0"/>
              </a:rPr>
              <a:t>Amberhill</a:t>
            </a:r>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 Way</a:t>
            </a:r>
            <a:br>
              <a:rPr lang="en-US" sz="24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Carolina Bay</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Charleston, SC 29414</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15015201</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i="1" dirty="0" smtClean="0">
                <a:solidFill>
                  <a:srgbClr val="FFFF00"/>
                </a:solidFill>
                <a:effectLst>
                  <a:outerShdw blurRad="38100" dist="38100" dir="2700000" algn="tl">
                    <a:srgbClr val="000000">
                      <a:alpha val="43137"/>
                    </a:srgbClr>
                  </a:outerShdw>
                </a:effectLst>
                <a:latin typeface="Georgia" panose="02040502050405020303" pitchFamily="18" charset="0"/>
              </a:rPr>
              <a:t>Reduced to $350,000</a:t>
            </a:r>
            <a:endParaRPr lang="en-US" sz="18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5120896" y="1606761"/>
            <a:ext cx="4023105" cy="4260639"/>
          </a:xfrm>
        </p:spPr>
        <p:txBody>
          <a:bodyPr anchor="ctr">
            <a:noAutofit/>
          </a:bodyPr>
          <a:lstStyle/>
          <a:p>
            <a:r>
              <a:rPr lang="en-US" sz="1400" dirty="0">
                <a:solidFill>
                  <a:schemeClr val="bg1"/>
                </a:solidFill>
                <a:latin typeface="Georgia" panose="02040502050405020303" pitchFamily="18" charset="0"/>
              </a:rPr>
              <a:t>5 bedrooms and 4 full bath with third floor bonus room in Carolina Bay with screened porch and 2 car garage. The first floor features a guest room adjacent to a full bathroom with a 5' shower, dining room, Study and family room with fire place. Large eat-in kitchen with Island. Corian counter top, upgrade 42 inch cherry glaze cabinets. Crown molding on cabinets. Laundry room has wall cabinet above washer and dryer. </a:t>
            </a:r>
            <a:r>
              <a:rPr lang="en-US" sz="1400" dirty="0" smtClean="0">
                <a:solidFill>
                  <a:schemeClr val="bg1"/>
                </a:solidFill>
                <a:latin typeface="Georgia" panose="02040502050405020303" pitchFamily="18" charset="0"/>
              </a:rPr>
              <a:t>Brazilian </a:t>
            </a:r>
            <a:r>
              <a:rPr lang="en-US" sz="1400" dirty="0">
                <a:solidFill>
                  <a:schemeClr val="bg1"/>
                </a:solidFill>
                <a:latin typeface="Georgia" panose="02040502050405020303" pitchFamily="18" charset="0"/>
              </a:rPr>
              <a:t>Cherry Hardwood in Living room, dining room and study. Spacious master suite with large walk-in-closet. The 3rd floor bonus room could serve as a TV room, playroom or guest bedroom. 5ft jetted corner garden tub and separate shower. Community pool and very convenient location. Close to Hwy 17 and 526. 7.5 miles to Downtown Charleston. Thank you for showing.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41447" y="5704631"/>
            <a:ext cx="1537826" cy="1153370"/>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15529"/>
          <a:stretch/>
        </p:blipFill>
        <p:spPr>
          <a:xfrm>
            <a:off x="99292" y="-2"/>
            <a:ext cx="5021604" cy="318135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81400" y="3252694"/>
            <a:ext cx="1541281" cy="1155961"/>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292" y="4479375"/>
            <a:ext cx="1537712" cy="1153284"/>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292" y="5704630"/>
            <a:ext cx="1537828" cy="115337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41504" y="4479734"/>
            <a:ext cx="1537712" cy="1153284"/>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39629" y="3252962"/>
            <a:ext cx="1540210" cy="1155158"/>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583184" y="4480001"/>
            <a:ext cx="1537712" cy="1153284"/>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583127" y="5704630"/>
            <a:ext cx="1537828" cy="1153371"/>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9292" y="3253320"/>
            <a:ext cx="1538777" cy="1154083"/>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594819" y="6084957"/>
            <a:ext cx="1944763" cy="707886"/>
          </a:xfrm>
          <a:prstGeom prst="rect">
            <a:avLst/>
          </a:prstGeom>
        </p:spPr>
        <p:txBody>
          <a:bodyPr wrap="none">
            <a:spAutoFit/>
          </a:bodyPr>
          <a:lstStyle/>
          <a:p>
            <a:pPr algn="r"/>
            <a:r>
              <a:rPr lang="en-US" sz="1600" dirty="0" smtClean="0">
                <a:solidFill>
                  <a:schemeClr val="bg1"/>
                </a:solidFill>
                <a:latin typeface="Georgia" panose="02040502050405020303" pitchFamily="18" charset="0"/>
              </a:rPr>
              <a:t>Cathy Rosenblum</a:t>
            </a:r>
          </a:p>
          <a:p>
            <a:pPr algn="r"/>
            <a:r>
              <a:rPr lang="en-US" sz="1200" dirty="0" smtClean="0">
                <a:solidFill>
                  <a:schemeClr val="bg1"/>
                </a:solidFill>
                <a:latin typeface="Georgia" panose="02040502050405020303" pitchFamily="18" charset="0"/>
              </a:rPr>
              <a:t>843-817-7869</a:t>
            </a:r>
          </a:p>
          <a:p>
            <a:pPr algn="r"/>
            <a:r>
              <a:rPr lang="en-US" sz="1200" dirty="0">
                <a:solidFill>
                  <a:schemeClr val="bg1"/>
                </a:solidFill>
                <a:latin typeface="Georgia" panose="02040502050405020303" pitchFamily="18" charset="0"/>
              </a:rPr>
              <a:t>crosenblum@comcast.net</a:t>
            </a:r>
          </a:p>
        </p:txBody>
      </p:sp>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spTree>
    <p:extLst>
      <p:ext uri="{BB962C8B-B14F-4D97-AF65-F5344CB8AC3E}">
        <p14:creationId xmlns:p14="http://schemas.microsoft.com/office/powerpoint/2010/main" val="1829816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160</Words>
  <Application>Microsoft Office PowerPoint</Application>
  <PresentationFormat>On-screen Show (4:3)</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2916 Amberhill Way Carolina Bay Charleston, SC 29414 MLS# 15015201 Reduced to $350,000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11</cp:revision>
  <dcterms:created xsi:type="dcterms:W3CDTF">2006-08-16T00:00:00Z</dcterms:created>
  <dcterms:modified xsi:type="dcterms:W3CDTF">2015-07-03T00:17:01Z</dcterms:modified>
</cp:coreProperties>
</file>