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388" y="-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townedrealty.com/" TargetMode="External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hyperlink" Target="mailto:ameebaker@comcast.net" TargetMode="External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0" Type="http://schemas.openxmlformats.org/officeDocument/2006/relationships/image" Target="../media/image7.gif"/><Relationship Id="rId4" Type="http://schemas.openxmlformats.org/officeDocument/2006/relationships/image" Target="../media/image3.jpeg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09" y="710788"/>
            <a:ext cx="6631833" cy="4973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25" y="10886"/>
            <a:ext cx="7772400" cy="75111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Classic </a:t>
            </a:r>
            <a:r>
              <a:rPr lang="en-US" sz="2800" b="1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Sullivans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Island Beach Home</a:t>
            </a:r>
            <a:endParaRPr lang="en-US" sz="14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25" y="7088693"/>
            <a:ext cx="7772400" cy="3188311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Great Opportunity to own on Sullivan's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Island.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Only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a few blocks to the beach and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restaurants.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home has a nice floor plan with hardwood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floors, fireplace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, large kitchen and dual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masters.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bedrooms are large and have ample closet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space.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home sits on a large wooded lot with a ton of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potential.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There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is a detached 2 car garage with tons of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storage.</a:t>
            </a: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roof was replaced in 2009.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246" y="5871889"/>
            <a:ext cx="1622042" cy="12165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902" y="5871889"/>
            <a:ext cx="1622044" cy="12165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0" y="10277547"/>
            <a:ext cx="1622042" cy="12165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0" y="5871889"/>
            <a:ext cx="1622042" cy="12165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3937408" y="11847493"/>
            <a:ext cx="375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err="1" smtClean="0">
                <a:latin typeface="Georgia" panose="02040502050405020303" pitchFamily="18" charset="0"/>
              </a:rPr>
              <a:t>Amee</a:t>
            </a:r>
            <a:r>
              <a:rPr lang="en-US" sz="1400" b="1" dirty="0" smtClean="0">
                <a:latin typeface="Georgia" panose="02040502050405020303" pitchFamily="18" charset="0"/>
              </a:rPr>
              <a:t> Baker</a:t>
            </a:r>
          </a:p>
          <a:p>
            <a:pPr algn="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343-1778</a:t>
            </a:r>
            <a:endParaRPr lang="en-US" sz="1400" dirty="0" smtClean="0">
              <a:latin typeface="Georgia" panose="02040502050405020303" pitchFamily="18" charset="0"/>
            </a:endParaRPr>
          </a:p>
          <a:p>
            <a:pPr algn="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ameebaker@comcast.net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r"/>
            <a:r>
              <a:rPr lang="en-US" sz="1400" dirty="0" smtClean="0">
                <a:latin typeface="Georgia" panose="02040502050405020303" pitchFamily="18" charset="0"/>
                <a:hlinkClick r:id="rId8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86800" y="11288115"/>
            <a:ext cx="1019175" cy="127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9050" y="11910209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9050" y="12024464"/>
            <a:ext cx="3815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eorgia" panose="02040502050405020303" pitchFamily="18" charset="0"/>
              </a:rPr>
              <a:t>AgentOwned Preferred Group</a:t>
            </a:r>
            <a:endParaRPr lang="en-US" sz="1200" dirty="0">
              <a:latin typeface="Georgia" panose="02040502050405020303" pitchFamily="18" charset="0"/>
            </a:endParaRPr>
          </a:p>
          <a:p>
            <a:r>
              <a:rPr lang="en-US" sz="1200" dirty="0">
                <a:latin typeface="Georgia" panose="02040502050405020303" pitchFamily="18" charset="0"/>
              </a:rPr>
              <a:t>824 Johnnie </a:t>
            </a:r>
            <a:r>
              <a:rPr lang="en-US" sz="1200" dirty="0" err="1">
                <a:latin typeface="Georgia" panose="02040502050405020303" pitchFamily="18" charset="0"/>
              </a:rPr>
              <a:t>Dodds</a:t>
            </a:r>
            <a:r>
              <a:rPr lang="en-US" sz="1200" dirty="0">
                <a:latin typeface="Georgia" panose="02040502050405020303" pitchFamily="18" charset="0"/>
              </a:rPr>
              <a:t> Blvd</a:t>
            </a:r>
          </a:p>
          <a:p>
            <a:r>
              <a:rPr lang="en-US" sz="1200" dirty="0">
                <a:latin typeface="Georgia" panose="02040502050405020303" pitchFamily="18" charset="0"/>
              </a:rPr>
              <a:t>Mt 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662" y="10277004"/>
            <a:ext cx="1622766" cy="1217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764" y="10289125"/>
            <a:ext cx="1622766" cy="1217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560" y="10277547"/>
            <a:ext cx="1622766" cy="1217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560" y="5871618"/>
            <a:ext cx="1622766" cy="1217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7725" y="4572000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2917 Jasper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Boulevard</a:t>
            </a:r>
          </a:p>
          <a:p>
            <a:pPr algn="ctr"/>
            <a:r>
              <a:rPr lang="en-US" sz="1800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Sullivans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Island, SC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29482 | MLS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# 15002175 | </a:t>
            </a:r>
            <a:r>
              <a:rPr lang="en-US" sz="18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739,900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001000" y="4789676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128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Classic Sullivans Island Beach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17</cp:revision>
  <dcterms:created xsi:type="dcterms:W3CDTF">2006-08-16T00:00:00Z</dcterms:created>
  <dcterms:modified xsi:type="dcterms:W3CDTF">2015-04-10T18:47:55Z</dcterms:modified>
</cp:coreProperties>
</file>