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6942" rtl="0" eaLnBrk="1" latinLnBrk="0" hangingPunct="1">
      <a:defRPr sz="1800" kern="1200">
        <a:solidFill>
          <a:schemeClr val="tx1"/>
        </a:solidFill>
        <a:latin typeface="+mn-lt"/>
        <a:ea typeface="+mn-ea"/>
        <a:cs typeface="+mn-cs"/>
      </a:defRPr>
    </a:lvl1pPr>
    <a:lvl2pPr marL="458471" algn="l" defTabSz="916942" rtl="0" eaLnBrk="1" latinLnBrk="0" hangingPunct="1">
      <a:defRPr sz="1800" kern="1200">
        <a:solidFill>
          <a:schemeClr val="tx1"/>
        </a:solidFill>
        <a:latin typeface="+mn-lt"/>
        <a:ea typeface="+mn-ea"/>
        <a:cs typeface="+mn-cs"/>
      </a:defRPr>
    </a:lvl2pPr>
    <a:lvl3pPr marL="916942" algn="l" defTabSz="916942" rtl="0" eaLnBrk="1" latinLnBrk="0" hangingPunct="1">
      <a:defRPr sz="1800" kern="1200">
        <a:solidFill>
          <a:schemeClr val="tx1"/>
        </a:solidFill>
        <a:latin typeface="+mn-lt"/>
        <a:ea typeface="+mn-ea"/>
        <a:cs typeface="+mn-cs"/>
      </a:defRPr>
    </a:lvl3pPr>
    <a:lvl4pPr marL="1375413" algn="l" defTabSz="916942" rtl="0" eaLnBrk="1" latinLnBrk="0" hangingPunct="1">
      <a:defRPr sz="1800" kern="1200">
        <a:solidFill>
          <a:schemeClr val="tx1"/>
        </a:solidFill>
        <a:latin typeface="+mn-lt"/>
        <a:ea typeface="+mn-ea"/>
        <a:cs typeface="+mn-cs"/>
      </a:defRPr>
    </a:lvl4pPr>
    <a:lvl5pPr marL="1833884" algn="l" defTabSz="916942" rtl="0" eaLnBrk="1" latinLnBrk="0" hangingPunct="1">
      <a:defRPr sz="1800" kern="1200">
        <a:solidFill>
          <a:schemeClr val="tx1"/>
        </a:solidFill>
        <a:latin typeface="+mn-lt"/>
        <a:ea typeface="+mn-ea"/>
        <a:cs typeface="+mn-cs"/>
      </a:defRPr>
    </a:lvl5pPr>
    <a:lvl6pPr marL="2292355" algn="l" defTabSz="916942" rtl="0" eaLnBrk="1" latinLnBrk="0" hangingPunct="1">
      <a:defRPr sz="1800" kern="1200">
        <a:solidFill>
          <a:schemeClr val="tx1"/>
        </a:solidFill>
        <a:latin typeface="+mn-lt"/>
        <a:ea typeface="+mn-ea"/>
        <a:cs typeface="+mn-cs"/>
      </a:defRPr>
    </a:lvl6pPr>
    <a:lvl7pPr marL="2750826" algn="l" defTabSz="916942" rtl="0" eaLnBrk="1" latinLnBrk="0" hangingPunct="1">
      <a:defRPr sz="1800" kern="1200">
        <a:solidFill>
          <a:schemeClr val="tx1"/>
        </a:solidFill>
        <a:latin typeface="+mn-lt"/>
        <a:ea typeface="+mn-ea"/>
        <a:cs typeface="+mn-cs"/>
      </a:defRPr>
    </a:lvl7pPr>
    <a:lvl8pPr marL="3209297" algn="l" defTabSz="916942" rtl="0" eaLnBrk="1" latinLnBrk="0" hangingPunct="1">
      <a:defRPr sz="1800" kern="1200">
        <a:solidFill>
          <a:schemeClr val="tx1"/>
        </a:solidFill>
        <a:latin typeface="+mn-lt"/>
        <a:ea typeface="+mn-ea"/>
        <a:cs typeface="+mn-cs"/>
      </a:defRPr>
    </a:lvl8pPr>
    <a:lvl9pPr marL="3667768" algn="l" defTabSz="916942"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D5B"/>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471" y="-2335"/>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52816" indent="0" algn="ctr">
              <a:buNone/>
              <a:defRPr>
                <a:solidFill>
                  <a:schemeClr val="tx1">
                    <a:tint val="75000"/>
                  </a:schemeClr>
                </a:solidFill>
              </a:defRPr>
            </a:lvl2pPr>
            <a:lvl3pPr marL="905633" indent="0" algn="ctr">
              <a:buNone/>
              <a:defRPr>
                <a:solidFill>
                  <a:schemeClr val="tx1">
                    <a:tint val="75000"/>
                  </a:schemeClr>
                </a:solidFill>
              </a:defRPr>
            </a:lvl3pPr>
            <a:lvl4pPr marL="1358450" indent="0" algn="ctr">
              <a:buNone/>
              <a:defRPr>
                <a:solidFill>
                  <a:schemeClr val="tx1">
                    <a:tint val="75000"/>
                  </a:schemeClr>
                </a:solidFill>
              </a:defRPr>
            </a:lvl4pPr>
            <a:lvl5pPr marL="1811266" indent="0" algn="ctr">
              <a:buNone/>
              <a:defRPr>
                <a:solidFill>
                  <a:schemeClr val="tx1">
                    <a:tint val="75000"/>
                  </a:schemeClr>
                </a:solidFill>
              </a:defRPr>
            </a:lvl5pPr>
            <a:lvl6pPr marL="2264083" indent="0" algn="ctr">
              <a:buNone/>
              <a:defRPr>
                <a:solidFill>
                  <a:schemeClr val="tx1">
                    <a:tint val="75000"/>
                  </a:schemeClr>
                </a:solidFill>
              </a:defRPr>
            </a:lvl6pPr>
            <a:lvl7pPr marL="2716899" indent="0" algn="ctr">
              <a:buNone/>
              <a:defRPr>
                <a:solidFill>
                  <a:schemeClr val="tx1">
                    <a:tint val="75000"/>
                  </a:schemeClr>
                </a:solidFill>
              </a:defRPr>
            </a:lvl7pPr>
            <a:lvl8pPr marL="3169716" indent="0" algn="ctr">
              <a:buNone/>
              <a:defRPr>
                <a:solidFill>
                  <a:schemeClr val="tx1">
                    <a:tint val="75000"/>
                  </a:schemeClr>
                </a:solidFill>
              </a:defRPr>
            </a:lvl8pPr>
            <a:lvl9pPr marL="362253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77851" y="3875618"/>
            <a:ext cx="6217920" cy="2000249"/>
          </a:xfrm>
        </p:spPr>
        <p:txBody>
          <a:bodyPr anchor="b"/>
          <a:lstStyle>
            <a:lvl1pPr marL="0" indent="0">
              <a:buNone/>
              <a:defRPr sz="1956">
                <a:solidFill>
                  <a:schemeClr val="tx1">
                    <a:tint val="75000"/>
                  </a:schemeClr>
                </a:solidFill>
              </a:defRPr>
            </a:lvl1pPr>
            <a:lvl2pPr marL="452816" indent="0">
              <a:buNone/>
              <a:defRPr sz="1778">
                <a:solidFill>
                  <a:schemeClr val="tx1">
                    <a:tint val="75000"/>
                  </a:schemeClr>
                </a:solidFill>
              </a:defRPr>
            </a:lvl2pPr>
            <a:lvl3pPr marL="905633" indent="0">
              <a:buNone/>
              <a:defRPr sz="1600">
                <a:solidFill>
                  <a:schemeClr val="tx1">
                    <a:tint val="75000"/>
                  </a:schemeClr>
                </a:solidFill>
              </a:defRPr>
            </a:lvl3pPr>
            <a:lvl4pPr marL="1358450" indent="0">
              <a:buNone/>
              <a:defRPr sz="1422">
                <a:solidFill>
                  <a:schemeClr val="tx1">
                    <a:tint val="75000"/>
                  </a:schemeClr>
                </a:solidFill>
              </a:defRPr>
            </a:lvl4pPr>
            <a:lvl5pPr marL="1811266" indent="0">
              <a:buNone/>
              <a:defRPr sz="1422">
                <a:solidFill>
                  <a:schemeClr val="tx1">
                    <a:tint val="75000"/>
                  </a:schemeClr>
                </a:solidFill>
              </a:defRPr>
            </a:lvl5pPr>
            <a:lvl6pPr marL="2264083" indent="0">
              <a:buNone/>
              <a:defRPr sz="1422">
                <a:solidFill>
                  <a:schemeClr val="tx1">
                    <a:tint val="75000"/>
                  </a:schemeClr>
                </a:solidFill>
              </a:defRPr>
            </a:lvl6pPr>
            <a:lvl7pPr marL="2716899" indent="0">
              <a:buNone/>
              <a:defRPr sz="1422">
                <a:solidFill>
                  <a:schemeClr val="tx1">
                    <a:tint val="75000"/>
                  </a:schemeClr>
                </a:solidFill>
              </a:defRPr>
            </a:lvl7pPr>
            <a:lvl8pPr marL="3169716" indent="0">
              <a:buNone/>
              <a:defRPr sz="1422">
                <a:solidFill>
                  <a:schemeClr val="tx1">
                    <a:tint val="75000"/>
                  </a:schemeClr>
                </a:solidFill>
              </a:defRPr>
            </a:lvl8pPr>
            <a:lvl9pPr marL="3622532" indent="0">
              <a:buNone/>
              <a:defRPr sz="142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56"/>
            </a:lvl1pPr>
            <a:lvl2pPr>
              <a:defRPr sz="2400"/>
            </a:lvl2pPr>
            <a:lvl3pPr>
              <a:defRPr sz="1956"/>
            </a:lvl3pPr>
            <a:lvl4pPr>
              <a:defRPr sz="1778"/>
            </a:lvl4pPr>
            <a:lvl5pPr>
              <a:defRPr sz="1778"/>
            </a:lvl5pPr>
            <a:lvl6pPr>
              <a:defRPr sz="1778"/>
            </a:lvl6pPr>
            <a:lvl7pPr>
              <a:defRPr sz="1778"/>
            </a:lvl7pPr>
            <a:lvl8pPr>
              <a:defRPr sz="1778"/>
            </a:lvl8pPr>
            <a:lvl9pPr>
              <a:defRPr sz="17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400" b="1"/>
            </a:lvl1pPr>
            <a:lvl2pPr marL="452816" indent="0">
              <a:buNone/>
              <a:defRPr sz="1956" b="1"/>
            </a:lvl2pPr>
            <a:lvl3pPr marL="905633" indent="0">
              <a:buNone/>
              <a:defRPr sz="1778" b="1"/>
            </a:lvl3pPr>
            <a:lvl4pPr marL="1358450" indent="0">
              <a:buNone/>
              <a:defRPr sz="1600" b="1"/>
            </a:lvl4pPr>
            <a:lvl5pPr marL="1811266" indent="0">
              <a:buNone/>
              <a:defRPr sz="1600" b="1"/>
            </a:lvl5pPr>
            <a:lvl6pPr marL="2264083" indent="0">
              <a:buNone/>
              <a:defRPr sz="1600" b="1"/>
            </a:lvl6pPr>
            <a:lvl7pPr marL="2716899" indent="0">
              <a:buNone/>
              <a:defRPr sz="1600" b="1"/>
            </a:lvl7pPr>
            <a:lvl8pPr marL="3169716" indent="0">
              <a:buNone/>
              <a:defRPr sz="1600" b="1"/>
            </a:lvl8pPr>
            <a:lvl9pPr marL="362253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400"/>
            </a:lvl1pPr>
            <a:lvl2pPr>
              <a:defRPr sz="1956"/>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56" b="1"/>
            </a:lvl1pPr>
          </a:lstStyle>
          <a:p>
            <a:r>
              <a:rPr lang="en-US"/>
              <a:t>Click to edit Master title style</a:t>
            </a:r>
          </a:p>
        </p:txBody>
      </p:sp>
      <p:sp>
        <p:nvSpPr>
          <p:cNvPr id="3" name="Content Placeholder 2"/>
          <p:cNvSpPr>
            <a:spLocks noGrp="1"/>
          </p:cNvSpPr>
          <p:nvPr>
            <p:ph idx="1"/>
          </p:nvPr>
        </p:nvSpPr>
        <p:spPr>
          <a:xfrm>
            <a:off x="2860040" y="364067"/>
            <a:ext cx="4089401" cy="7804151"/>
          </a:xfrm>
        </p:spPr>
        <p:txBody>
          <a:bodyPr/>
          <a:lstStyle>
            <a:lvl1pPr>
              <a:defRPr sz="3200"/>
            </a:lvl1pPr>
            <a:lvl2pPr>
              <a:defRPr sz="2756"/>
            </a:lvl2pPr>
            <a:lvl3pPr>
              <a:defRPr sz="2400"/>
            </a:lvl3pPr>
            <a:lvl4pPr>
              <a:defRPr sz="1956"/>
            </a:lvl4pPr>
            <a:lvl5pPr>
              <a:defRPr sz="1956"/>
            </a:lvl5pPr>
            <a:lvl6pPr>
              <a:defRPr sz="1956"/>
            </a:lvl6pPr>
            <a:lvl7pPr>
              <a:defRPr sz="1956"/>
            </a:lvl7pPr>
            <a:lvl8pPr>
              <a:defRPr sz="1956"/>
            </a:lvl8pPr>
            <a:lvl9pPr>
              <a:defRPr sz="195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1" cy="6254751"/>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1"/>
            <a:ext cx="4389120" cy="755651"/>
          </a:xfrm>
        </p:spPr>
        <p:txBody>
          <a:bodyPr anchor="b"/>
          <a:lstStyle>
            <a:lvl1pPr algn="l">
              <a:defRPr sz="1956"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200"/>
            </a:lvl1pPr>
            <a:lvl2pPr marL="452816" indent="0">
              <a:buNone/>
              <a:defRPr sz="2756"/>
            </a:lvl2pPr>
            <a:lvl3pPr marL="905633" indent="0">
              <a:buNone/>
              <a:defRPr sz="2400"/>
            </a:lvl3pPr>
            <a:lvl4pPr marL="1358450" indent="0">
              <a:buNone/>
              <a:defRPr sz="1956"/>
            </a:lvl4pPr>
            <a:lvl5pPr marL="1811266" indent="0">
              <a:buNone/>
              <a:defRPr sz="1956"/>
            </a:lvl5pPr>
            <a:lvl6pPr marL="2264083" indent="0">
              <a:buNone/>
              <a:defRPr sz="1956"/>
            </a:lvl6pPr>
            <a:lvl7pPr marL="2716899" indent="0">
              <a:buNone/>
              <a:defRPr sz="1956"/>
            </a:lvl7pPr>
            <a:lvl8pPr marL="3169716" indent="0">
              <a:buNone/>
              <a:defRPr sz="1956"/>
            </a:lvl8pPr>
            <a:lvl9pPr marL="3622532" indent="0">
              <a:buNone/>
              <a:defRPr sz="1956"/>
            </a:lvl9pPr>
          </a:lstStyle>
          <a:p>
            <a:endParaRPr lang="en-US"/>
          </a:p>
        </p:txBody>
      </p:sp>
      <p:sp>
        <p:nvSpPr>
          <p:cNvPr id="4" name="Text Placeholder 3"/>
          <p:cNvSpPr>
            <a:spLocks noGrp="1"/>
          </p:cNvSpPr>
          <p:nvPr>
            <p:ph type="body" sz="half" idx="2"/>
          </p:nvPr>
        </p:nvSpPr>
        <p:spPr>
          <a:xfrm>
            <a:off x="1433830" y="7156452"/>
            <a:ext cx="4389120" cy="1073149"/>
          </a:xfrm>
        </p:spPr>
        <p:txBody>
          <a:bodyPr/>
          <a:lstStyle>
            <a:lvl1pPr marL="0" indent="0">
              <a:buNone/>
              <a:defRPr sz="1422"/>
            </a:lvl1pPr>
            <a:lvl2pPr marL="452816" indent="0">
              <a:buNone/>
              <a:defRPr sz="1156"/>
            </a:lvl2pPr>
            <a:lvl3pPr marL="905633" indent="0">
              <a:buNone/>
              <a:defRPr sz="978"/>
            </a:lvl3pPr>
            <a:lvl4pPr marL="1358450" indent="0">
              <a:buNone/>
              <a:defRPr sz="889"/>
            </a:lvl4pPr>
            <a:lvl5pPr marL="1811266" indent="0">
              <a:buNone/>
              <a:defRPr sz="889"/>
            </a:lvl5pPr>
            <a:lvl6pPr marL="2264083" indent="0">
              <a:buNone/>
              <a:defRPr sz="889"/>
            </a:lvl6pPr>
            <a:lvl7pPr marL="2716899" indent="0">
              <a:buNone/>
              <a:defRPr sz="889"/>
            </a:lvl7pPr>
            <a:lvl8pPr marL="3169716" indent="0">
              <a:buNone/>
              <a:defRPr sz="889"/>
            </a:lvl8pPr>
            <a:lvl9pPr marL="3622532" indent="0">
              <a:buNone/>
              <a:defRPr sz="88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56">
                <a:solidFill>
                  <a:schemeClr val="tx1">
                    <a:tint val="75000"/>
                  </a:schemeClr>
                </a:solidFill>
              </a:defRPr>
            </a:lvl1pPr>
          </a:lstStyle>
          <a:p>
            <a:fld id="{1D8BD707-D9CF-40AE-B4C6-C98DA3205C09}" type="datetimeFigureOut">
              <a:rPr lang="en-US" smtClean="0"/>
              <a:pPr/>
              <a:t>7/7/2022</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5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56">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05633" rtl="0" eaLnBrk="1" latinLnBrk="0" hangingPunct="1">
        <a:spcBef>
          <a:spcPct val="0"/>
        </a:spcBef>
        <a:buNone/>
        <a:defRPr sz="4356" kern="1200">
          <a:solidFill>
            <a:schemeClr val="tx1"/>
          </a:solidFill>
          <a:latin typeface="+mj-lt"/>
          <a:ea typeface="+mj-ea"/>
          <a:cs typeface="+mj-cs"/>
        </a:defRPr>
      </a:lvl1pPr>
    </p:titleStyle>
    <p:bodyStyle>
      <a:lvl1pPr marL="339612" indent="-339612" algn="l" defTabSz="905633"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35827" indent="-283011" algn="l" defTabSz="905633" rtl="0" eaLnBrk="1" latinLnBrk="0" hangingPunct="1">
        <a:spcBef>
          <a:spcPct val="20000"/>
        </a:spcBef>
        <a:buFont typeface="Arial" pitchFamily="34" charset="0"/>
        <a:buChar char="–"/>
        <a:defRPr sz="2756" kern="1200">
          <a:solidFill>
            <a:schemeClr val="tx1"/>
          </a:solidFill>
          <a:latin typeface="+mn-lt"/>
          <a:ea typeface="+mn-ea"/>
          <a:cs typeface="+mn-cs"/>
        </a:defRPr>
      </a:lvl2pPr>
      <a:lvl3pPr marL="1132042" indent="-226408" algn="l" defTabSz="905633"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8485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4pPr>
      <a:lvl5pPr marL="203767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5pPr>
      <a:lvl6pPr marL="249049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6pPr>
      <a:lvl7pPr marL="2943308"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7pPr>
      <a:lvl8pPr marL="3396124"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8pPr>
      <a:lvl9pPr marL="3848941" indent="-226408" algn="l" defTabSz="905633" rtl="0" eaLnBrk="1" latinLnBrk="0" hangingPunct="1">
        <a:spcBef>
          <a:spcPct val="20000"/>
        </a:spcBef>
        <a:buFont typeface="Arial" pitchFamily="34" charset="0"/>
        <a:buChar char="•"/>
        <a:defRPr sz="1956" kern="1200">
          <a:solidFill>
            <a:schemeClr val="tx1"/>
          </a:solidFill>
          <a:latin typeface="+mn-lt"/>
          <a:ea typeface="+mn-ea"/>
          <a:cs typeface="+mn-cs"/>
        </a:defRPr>
      </a:lvl9pPr>
    </p:bodyStyle>
    <p:otherStyle>
      <a:defPPr>
        <a:defRPr lang="en-US"/>
      </a:defPPr>
      <a:lvl1pPr marL="0" algn="l" defTabSz="905633" rtl="0" eaLnBrk="1" latinLnBrk="0" hangingPunct="1">
        <a:defRPr sz="1778" kern="1200">
          <a:solidFill>
            <a:schemeClr val="tx1"/>
          </a:solidFill>
          <a:latin typeface="+mn-lt"/>
          <a:ea typeface="+mn-ea"/>
          <a:cs typeface="+mn-cs"/>
        </a:defRPr>
      </a:lvl1pPr>
      <a:lvl2pPr marL="452816" algn="l" defTabSz="905633" rtl="0" eaLnBrk="1" latinLnBrk="0" hangingPunct="1">
        <a:defRPr sz="1778" kern="1200">
          <a:solidFill>
            <a:schemeClr val="tx1"/>
          </a:solidFill>
          <a:latin typeface="+mn-lt"/>
          <a:ea typeface="+mn-ea"/>
          <a:cs typeface="+mn-cs"/>
        </a:defRPr>
      </a:lvl2pPr>
      <a:lvl3pPr marL="905633" algn="l" defTabSz="905633" rtl="0" eaLnBrk="1" latinLnBrk="0" hangingPunct="1">
        <a:defRPr sz="1778" kern="1200">
          <a:solidFill>
            <a:schemeClr val="tx1"/>
          </a:solidFill>
          <a:latin typeface="+mn-lt"/>
          <a:ea typeface="+mn-ea"/>
          <a:cs typeface="+mn-cs"/>
        </a:defRPr>
      </a:lvl3pPr>
      <a:lvl4pPr marL="1358450" algn="l" defTabSz="905633" rtl="0" eaLnBrk="1" latinLnBrk="0" hangingPunct="1">
        <a:defRPr sz="1778" kern="1200">
          <a:solidFill>
            <a:schemeClr val="tx1"/>
          </a:solidFill>
          <a:latin typeface="+mn-lt"/>
          <a:ea typeface="+mn-ea"/>
          <a:cs typeface="+mn-cs"/>
        </a:defRPr>
      </a:lvl4pPr>
      <a:lvl5pPr marL="1811266" algn="l" defTabSz="905633" rtl="0" eaLnBrk="1" latinLnBrk="0" hangingPunct="1">
        <a:defRPr sz="1778" kern="1200">
          <a:solidFill>
            <a:schemeClr val="tx1"/>
          </a:solidFill>
          <a:latin typeface="+mn-lt"/>
          <a:ea typeface="+mn-ea"/>
          <a:cs typeface="+mn-cs"/>
        </a:defRPr>
      </a:lvl5pPr>
      <a:lvl6pPr marL="2264083" algn="l" defTabSz="905633" rtl="0" eaLnBrk="1" latinLnBrk="0" hangingPunct="1">
        <a:defRPr sz="1778" kern="1200">
          <a:solidFill>
            <a:schemeClr val="tx1"/>
          </a:solidFill>
          <a:latin typeface="+mn-lt"/>
          <a:ea typeface="+mn-ea"/>
          <a:cs typeface="+mn-cs"/>
        </a:defRPr>
      </a:lvl6pPr>
      <a:lvl7pPr marL="2716899" algn="l" defTabSz="905633" rtl="0" eaLnBrk="1" latinLnBrk="0" hangingPunct="1">
        <a:defRPr sz="1778" kern="1200">
          <a:solidFill>
            <a:schemeClr val="tx1"/>
          </a:solidFill>
          <a:latin typeface="+mn-lt"/>
          <a:ea typeface="+mn-ea"/>
          <a:cs typeface="+mn-cs"/>
        </a:defRPr>
      </a:lvl7pPr>
      <a:lvl8pPr marL="3169716" algn="l" defTabSz="905633" rtl="0" eaLnBrk="1" latinLnBrk="0" hangingPunct="1">
        <a:defRPr sz="1778" kern="1200">
          <a:solidFill>
            <a:schemeClr val="tx1"/>
          </a:solidFill>
          <a:latin typeface="+mn-lt"/>
          <a:ea typeface="+mn-ea"/>
          <a:cs typeface="+mn-cs"/>
        </a:defRPr>
      </a:lvl8pPr>
      <a:lvl9pPr marL="3622532" algn="l" defTabSz="905633" rtl="0" eaLnBrk="1" latinLnBrk="0" hangingPunct="1">
        <a:defRPr sz="17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3" Type="http://schemas.microsoft.com/office/2007/relationships/hdphoto" Target="../media/hdphoto1.wdp"/><Relationship Id="rId7"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e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44000" r="-44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0" y="0"/>
            <a:ext cx="7315200" cy="4876800"/>
          </a:xfrm>
          <a:prstGeom prst="rect">
            <a:avLst/>
          </a:prstGeom>
          <a:ln>
            <a:noFill/>
          </a:ln>
          <a:effectLst>
            <a:softEdge rad="112500"/>
          </a:effectLst>
        </p:spPr>
      </p:pic>
      <p:sp>
        <p:nvSpPr>
          <p:cNvPr id="4" name="Rectangle 3"/>
          <p:cNvSpPr/>
          <p:nvPr/>
        </p:nvSpPr>
        <p:spPr>
          <a:xfrm>
            <a:off x="1" y="3811393"/>
            <a:ext cx="7301522" cy="913007"/>
          </a:xfrm>
          <a:prstGeom prst="rect">
            <a:avLst/>
          </a:prstGeom>
        </p:spPr>
        <p:txBody>
          <a:bodyPr wrap="square">
            <a:spAutoFit/>
          </a:bodyPr>
          <a:lstStyle/>
          <a:p>
            <a:pPr algn="ctr"/>
            <a:r>
              <a:rPr lang="en-US" sz="2133" b="1"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2918 Oxford Place</a:t>
            </a:r>
          </a:p>
          <a:p>
            <a:pPr algn="ctr"/>
            <a:r>
              <a:rPr lang="en-US" sz="1600"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Old Towne Villas ~ Charleston, SC 29414</a:t>
            </a:r>
          </a:p>
          <a:p>
            <a:pPr algn="ctr"/>
            <a:r>
              <a:rPr lang="en-US" sz="1600" dirty="0">
                <a:ln w="3175">
                  <a:noFill/>
                </a:ln>
                <a:solidFill>
                  <a:schemeClr val="bg1"/>
                </a:solidFill>
                <a:effectLst>
                  <a:outerShdw blurRad="38100" dist="38100" dir="2700000" algn="tl">
                    <a:srgbClr val="000000">
                      <a:alpha val="43137"/>
                    </a:srgbClr>
                  </a:outerShdw>
                </a:effectLst>
                <a:latin typeface="Lucida Sans" panose="020B0602030504020204" pitchFamily="34" charset="0"/>
              </a:rPr>
              <a:t>MLS# 22018061 ~ $260,000</a:t>
            </a:r>
          </a:p>
        </p:txBody>
      </p:sp>
      <p:sp>
        <p:nvSpPr>
          <p:cNvPr id="30" name="Rectangle 29"/>
          <p:cNvSpPr/>
          <p:nvPr/>
        </p:nvSpPr>
        <p:spPr>
          <a:xfrm>
            <a:off x="1760009" y="8254493"/>
            <a:ext cx="3793067" cy="570926"/>
          </a:xfrm>
          <a:prstGeom prst="rect">
            <a:avLst/>
          </a:prstGeom>
        </p:spPr>
        <p:txBody>
          <a:bodyPr wrap="square">
            <a:spAutoFit/>
          </a:bodyPr>
          <a:lstStyle/>
          <a:p>
            <a:pPr algn="ctr"/>
            <a:r>
              <a:rPr lang="en-US" sz="1244" dirty="0">
                <a:solidFill>
                  <a:srgbClr val="002D5B"/>
                </a:solidFill>
                <a:latin typeface="Lucida Sans" panose="020B0602030504020204" pitchFamily="34" charset="0"/>
              </a:rPr>
              <a:t>Laurie Loparo</a:t>
            </a:r>
            <a:br>
              <a:rPr lang="en-US" sz="1244" dirty="0">
                <a:solidFill>
                  <a:srgbClr val="002D5B"/>
                </a:solidFill>
                <a:latin typeface="Lucida Sans" panose="020B0602030504020204" pitchFamily="34" charset="0"/>
              </a:rPr>
            </a:br>
            <a:r>
              <a:rPr lang="en-US" sz="933" dirty="0">
                <a:solidFill>
                  <a:srgbClr val="002D5B"/>
                </a:solidFill>
                <a:latin typeface="Lucida Sans" panose="020B0602030504020204" pitchFamily="34" charset="0"/>
              </a:rPr>
              <a:t>(843) 442-1290 | laurieloparo@gmail.com</a:t>
            </a:r>
          </a:p>
          <a:p>
            <a:pPr algn="ctr"/>
            <a:r>
              <a:rPr lang="en-US" sz="933" dirty="0">
                <a:solidFill>
                  <a:srgbClr val="002D5B"/>
                </a:solidFill>
                <a:latin typeface="Lucida Sans" panose="020B0602030504020204" pitchFamily="34" charset="0"/>
              </a:rPr>
              <a:t>www.lauriesellscharleston.com</a:t>
            </a:r>
          </a:p>
        </p:txBody>
      </p:sp>
      <p:sp>
        <p:nvSpPr>
          <p:cNvPr id="35" name="Rectangle 34"/>
          <p:cNvSpPr/>
          <p:nvPr/>
        </p:nvSpPr>
        <p:spPr>
          <a:xfrm>
            <a:off x="202144" y="8935951"/>
            <a:ext cx="6908796" cy="201722"/>
          </a:xfrm>
          <a:prstGeom prst="rect">
            <a:avLst/>
          </a:prstGeom>
        </p:spPr>
        <p:txBody>
          <a:bodyPr wrap="square" anchor="b">
            <a:spAutoFit/>
          </a:bodyPr>
          <a:lstStyle/>
          <a:p>
            <a:pPr algn="ctr"/>
            <a:r>
              <a:rPr lang="en-US" sz="711" dirty="0">
                <a:solidFill>
                  <a:srgbClr val="002D5B"/>
                </a:solidFill>
                <a:latin typeface="Lucida Sans" panose="020B0602030504020204" pitchFamily="34" charset="0"/>
              </a:rPr>
              <a:t>Carolina One Real Estate | 873 Orleans Road, Ste 102 | Charleston, SC 29407-5753</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977672" y="8248650"/>
            <a:ext cx="1202060" cy="7965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a:extLst>
              <a:ext uri="{28A0092B-C50C-407E-A947-70E740481C1C}">
                <a14:useLocalDpi xmlns:a14="http://schemas.microsoft.com/office/drawing/2010/main" val="0"/>
              </a:ext>
            </a:extLst>
          </a:blip>
          <a:srcRect/>
          <a:stretch/>
        </p:blipFill>
        <p:spPr>
          <a:xfrm>
            <a:off x="135466" y="8248650"/>
            <a:ext cx="1159933" cy="798119"/>
          </a:xfrm>
          <a:prstGeom prst="rect">
            <a:avLst/>
          </a:prstGeom>
          <a:effectLst/>
        </p:spPr>
      </p:pic>
      <p:sp>
        <p:nvSpPr>
          <p:cNvPr id="2" name="Title 1"/>
          <p:cNvSpPr>
            <a:spLocks noGrp="1"/>
          </p:cNvSpPr>
          <p:nvPr>
            <p:ph type="ctrTitle"/>
          </p:nvPr>
        </p:nvSpPr>
        <p:spPr>
          <a:xfrm>
            <a:off x="0" y="1"/>
            <a:ext cx="7315200" cy="838200"/>
          </a:xfrm>
          <a:effectLst/>
        </p:spPr>
        <p:txBody>
          <a:bodyPr anchor="t">
            <a:noAutofit/>
          </a:bodyPr>
          <a:lstStyle/>
          <a:p>
            <a:r>
              <a:rPr lang="en-US" sz="2800" b="1" i="1" dirty="0">
                <a:ln w="3175">
                  <a:solidFill>
                    <a:sysClr val="windowText" lastClr="000000"/>
                  </a:solidFill>
                </a:ln>
                <a:solidFill>
                  <a:schemeClr val="bg1"/>
                </a:solidFill>
                <a:effectLst>
                  <a:outerShdw blurRad="38100" dist="38100" dir="2700000" algn="tl">
                    <a:srgbClr val="000000">
                      <a:alpha val="43137"/>
                    </a:srgbClr>
                  </a:outerShdw>
                </a:effectLst>
                <a:latin typeface="Lucida Sans" panose="020B0602030504020204" pitchFamily="34" charset="0"/>
              </a:rPr>
              <a:t>Premiere Location In West Ashley!!</a:t>
            </a:r>
            <a:endParaRPr lang="en-US" sz="2844" b="1" i="1" dirty="0">
              <a:ln w="3175">
                <a:solidFill>
                  <a:sysClr val="windowText" lastClr="000000"/>
                </a:solidFill>
              </a:ln>
              <a:solidFill>
                <a:schemeClr val="bg1"/>
              </a:solidFill>
              <a:effectLst>
                <a:outerShdw blurRad="38100" dist="38100" dir="2700000" algn="tl">
                  <a:srgbClr val="000000">
                    <a:alpha val="43137"/>
                  </a:srgbClr>
                </a:outerShdw>
              </a:effectLst>
              <a:latin typeface="Lucida Sans" panose="020B0602030504020204" pitchFamily="34" charset="0"/>
            </a:endParaRPr>
          </a:p>
        </p:txBody>
      </p:sp>
      <p:pic>
        <p:nvPicPr>
          <p:cNvPr id="7" name="Picture 6"/>
          <p:cNvPicPr>
            <a:picLocks/>
          </p:cNvPicPr>
          <p:nvPr/>
        </p:nvPicPr>
        <p:blipFill>
          <a:blip r:embed="rId7" cstate="print">
            <a:extLst>
              <a:ext uri="{28A0092B-C50C-407E-A947-70E740481C1C}">
                <a14:useLocalDpi xmlns:a14="http://schemas.microsoft.com/office/drawing/2010/main" val="0"/>
              </a:ext>
            </a:extLst>
          </a:blip>
          <a:srcRect/>
          <a:stretch/>
        </p:blipFill>
        <p:spPr>
          <a:xfrm>
            <a:off x="135467" y="7223059"/>
            <a:ext cx="1281210" cy="854140"/>
          </a:xfrm>
          <a:prstGeom prst="rect">
            <a:avLst/>
          </a:prstGeom>
          <a:ln>
            <a:noFill/>
          </a:ln>
          <a:effectLst/>
        </p:spPr>
      </p:pic>
      <p:pic>
        <p:nvPicPr>
          <p:cNvPr id="8" name="Picture 7"/>
          <p:cNvPicPr>
            <a:picLocks/>
          </p:cNvPicPr>
          <p:nvPr/>
        </p:nvPicPr>
        <p:blipFill>
          <a:blip r:embed="rId8">
            <a:extLst>
              <a:ext uri="{28A0092B-C50C-407E-A947-70E740481C1C}">
                <a14:useLocalDpi xmlns:a14="http://schemas.microsoft.com/office/drawing/2010/main" val="0"/>
              </a:ext>
            </a:extLst>
          </a:blip>
          <a:srcRect/>
          <a:stretch/>
        </p:blipFill>
        <p:spPr>
          <a:xfrm>
            <a:off x="4457758" y="7223060"/>
            <a:ext cx="1281210" cy="854140"/>
          </a:xfrm>
          <a:prstGeom prst="rect">
            <a:avLst/>
          </a:prstGeom>
          <a:ln>
            <a:noFill/>
          </a:ln>
          <a:effectLst/>
        </p:spPr>
      </p:pic>
      <p:pic>
        <p:nvPicPr>
          <p:cNvPr id="15" name="Picture 14"/>
          <p:cNvPicPr>
            <a:picLocks/>
          </p:cNvPicPr>
          <p:nvPr/>
        </p:nvPicPr>
        <p:blipFill>
          <a:blip r:embed="rId9">
            <a:extLst>
              <a:ext uri="{28A0092B-C50C-407E-A947-70E740481C1C}">
                <a14:useLocalDpi xmlns:a14="http://schemas.microsoft.com/office/drawing/2010/main" val="0"/>
              </a:ext>
            </a:extLst>
          </a:blip>
          <a:srcRect/>
          <a:stretch/>
        </p:blipFill>
        <p:spPr>
          <a:xfrm>
            <a:off x="1576231" y="7223059"/>
            <a:ext cx="1281210" cy="854140"/>
          </a:xfrm>
          <a:prstGeom prst="rect">
            <a:avLst/>
          </a:prstGeom>
          <a:ln>
            <a:noFill/>
          </a:ln>
          <a:effectLst/>
        </p:spPr>
      </p:pic>
      <p:pic>
        <p:nvPicPr>
          <p:cNvPr id="17" name="Picture 16"/>
          <p:cNvPicPr>
            <a:picLocks/>
          </p:cNvPicPr>
          <p:nvPr/>
        </p:nvPicPr>
        <p:blipFill>
          <a:blip r:embed="rId10">
            <a:extLst>
              <a:ext uri="{28A0092B-C50C-407E-A947-70E740481C1C}">
                <a14:useLocalDpi xmlns:a14="http://schemas.microsoft.com/office/drawing/2010/main" val="0"/>
              </a:ext>
            </a:extLst>
          </a:blip>
          <a:srcRect/>
          <a:stretch/>
        </p:blipFill>
        <p:spPr>
          <a:xfrm>
            <a:off x="5898521" y="7223059"/>
            <a:ext cx="1281210" cy="854140"/>
          </a:xfrm>
          <a:prstGeom prst="rect">
            <a:avLst/>
          </a:prstGeom>
          <a:ln>
            <a:noFill/>
          </a:ln>
          <a:effectLst/>
        </p:spPr>
      </p:pic>
      <p:sp>
        <p:nvSpPr>
          <p:cNvPr id="3" name="Subtitle 2"/>
          <p:cNvSpPr>
            <a:spLocks noGrp="1"/>
          </p:cNvSpPr>
          <p:nvPr>
            <p:ph type="subTitle" idx="1"/>
          </p:nvPr>
        </p:nvSpPr>
        <p:spPr>
          <a:xfrm>
            <a:off x="0" y="4724400"/>
            <a:ext cx="7301523" cy="2470177"/>
          </a:xfrm>
        </p:spPr>
        <p:txBody>
          <a:bodyPr anchor="ctr">
            <a:noAutofit/>
          </a:bodyPr>
          <a:lstStyle/>
          <a:p>
            <a:r>
              <a:rPr lang="en-US" sz="978" dirty="0">
                <a:solidFill>
                  <a:schemeClr val="bg1"/>
                </a:solidFill>
                <a:effectLst>
                  <a:outerShdw blurRad="38100" dist="38100" dir="2700000" algn="tl">
                    <a:srgbClr val="000000">
                      <a:alpha val="43137"/>
                    </a:srgbClr>
                  </a:outerShdw>
                </a:effectLst>
                <a:latin typeface="Lucida Sans" panose="020B0602030504020204" pitchFamily="34" charset="0"/>
              </a:rPr>
              <a:t>Bees Ferry and 61! Across the street from Lowe's grocery, coffee shop, dining options. Neighborhood has a newly renovated clubhouse and pool! Located in </a:t>
            </a:r>
            <a:r>
              <a:rPr lang="en-US" sz="978" dirty="0" err="1">
                <a:solidFill>
                  <a:schemeClr val="bg1"/>
                </a:solidFill>
                <a:effectLst>
                  <a:outerShdw blurRad="38100" dist="38100" dir="2700000" algn="tl">
                    <a:srgbClr val="000000">
                      <a:alpha val="43137"/>
                    </a:srgbClr>
                  </a:outerShdw>
                </a:effectLst>
                <a:latin typeface="Lucida Sans" panose="020B0602030504020204" pitchFamily="34" charset="0"/>
              </a:rPr>
              <a:t>Shadowmoss</a:t>
            </a:r>
            <a:r>
              <a:rPr lang="en-US" sz="978" dirty="0">
                <a:solidFill>
                  <a:schemeClr val="bg1"/>
                </a:solidFill>
                <a:effectLst>
                  <a:outerShdw blurRad="38100" dist="38100" dir="2700000" algn="tl">
                    <a:srgbClr val="000000">
                      <a:alpha val="43137"/>
                    </a:srgbClr>
                  </a:outerShdw>
                </a:effectLst>
                <a:latin typeface="Lucida Sans" panose="020B0602030504020204" pitchFamily="34" charset="0"/>
              </a:rPr>
              <a:t>. Welcome to this well maintained home which includes 2 large bedrooms, each with a private bath. Enter from the beautiful tree lined front courtyard into the tiled foyer. Half bath and laundry to the left. Continue straight to enter the main living area which is large and can accommodate friends and family for gatherings. Kitchen is located at the front of the unit with views of the courtyard and offers plenty of counter space for meal prep. The dining area is conveniently located between the kitchen and family room. This space is about comfort. Relax with a fire in winter or for every day relaxing. The back door can be open to the patio, a storm door keeps out the elements. An added bonus is shelving and cabinet tucked in the corner, can be used for work space. Also on main level is a coat closet. Laminate flooring flows through the main living area. Bath and kitchen are tiled. Upstairs find the 2 large bedrooms with vaulted ceilings and full baths. Master has large walk in closet and added shelving behind the door. Second bedroom has dual closets. Small loft area allows for a desk. This home has been well maintained! The HOA covers the roof, pest control/termite bond, exterior maintenance, common area, including the clubhouse and pool; a great value! High efficiency Trane unit was installed outside in 2011. There are 2 assigned parking spots directly behind the unit, with over flow by pool area. Nice size shed is located in patio area for extra storage. Call today for your private showing.</a:t>
            </a:r>
          </a:p>
        </p:txBody>
      </p:sp>
      <p:pic>
        <p:nvPicPr>
          <p:cNvPr id="18" name="Picture 17">
            <a:extLst>
              <a:ext uri="{FF2B5EF4-FFF2-40B4-BE49-F238E27FC236}">
                <a16:creationId xmlns:a16="http://schemas.microsoft.com/office/drawing/2014/main" id="{266F7AB7-9A23-4479-8B2A-C55908BD6B4E}"/>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3016995" y="7223059"/>
            <a:ext cx="1281210" cy="854140"/>
          </a:xfrm>
          <a:prstGeom prst="rect">
            <a:avLst/>
          </a:prstGeom>
          <a:ln>
            <a:noFill/>
          </a:ln>
          <a:effectLst/>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941</TotalTime>
  <Words>385</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Premiere Location In West Ashley!!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79</cp:revision>
  <dcterms:created xsi:type="dcterms:W3CDTF">2006-08-16T00:00:00Z</dcterms:created>
  <dcterms:modified xsi:type="dcterms:W3CDTF">2022-07-07T19:21:07Z</dcterms:modified>
</cp:coreProperties>
</file>