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gif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0" y="0"/>
            <a:ext cx="9144000" cy="9906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100000">
                <a:schemeClr val="tx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0" y="5867400"/>
            <a:ext cx="9144000" cy="9906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100000">
                <a:schemeClr val="tx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23000" y="0"/>
            <a:ext cx="3721000" cy="990601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2919 </a:t>
            </a:r>
            <a:r>
              <a:rPr lang="en-US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Amberhill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 Way</a:t>
            </a:r>
            <a:b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Carolina 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Bay - Charleston</a:t>
            </a: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, SC 29414</a:t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MLS# 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15009241 - $</a:t>
            </a: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399,000</a:t>
            </a:r>
            <a:endParaRPr lang="en-US"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23001" y="990602"/>
            <a:ext cx="3721000" cy="4876798"/>
          </a:xfrm>
        </p:spPr>
        <p:txBody>
          <a:bodyPr anchor="ctr">
            <a:noAutofit/>
          </a:bodyPr>
          <a:lstStyle/>
          <a:p>
            <a:r>
              <a:rPr lang="en-US" sz="930" dirty="0" smtClean="0">
                <a:solidFill>
                  <a:schemeClr val="bg1"/>
                </a:solidFill>
                <a:latin typeface="Georgia" panose="02040502050405020303" pitchFamily="18" charset="0"/>
              </a:rPr>
              <a:t>Immaculate! You </a:t>
            </a:r>
            <a:r>
              <a:rPr lang="en-US" sz="930" dirty="0">
                <a:solidFill>
                  <a:schemeClr val="bg1"/>
                </a:solidFill>
                <a:latin typeface="Georgia" panose="02040502050405020303" pitchFamily="18" charset="0"/>
              </a:rPr>
              <a:t>must see this house to appreciate all the upgrades and details. This Timmerman plan is loaded with over $122K in upgrades including beautiful wide plank Pasadena hardwood flooring on the 1st floor except for the guest bedroom</a:t>
            </a:r>
            <a:r>
              <a:rPr lang="en-US" sz="930" dirty="0" smtClean="0">
                <a:solidFill>
                  <a:schemeClr val="bg1"/>
                </a:solidFill>
                <a:latin typeface="Georgia" panose="02040502050405020303" pitchFamily="18" charset="0"/>
              </a:rPr>
              <a:t>. Neutral </a:t>
            </a:r>
            <a:r>
              <a:rPr lang="en-US" sz="930" dirty="0">
                <a:solidFill>
                  <a:schemeClr val="bg1"/>
                </a:solidFill>
                <a:latin typeface="Georgia" panose="02040502050405020303" pitchFamily="18" charset="0"/>
              </a:rPr>
              <a:t>ceramic tile in all bathrooms and laundry room</a:t>
            </a:r>
            <a:r>
              <a:rPr lang="en-US" sz="930" dirty="0" smtClean="0">
                <a:solidFill>
                  <a:schemeClr val="bg1"/>
                </a:solidFill>
                <a:latin typeface="Georgia" panose="02040502050405020303" pitchFamily="18" charset="0"/>
              </a:rPr>
              <a:t>. Upgraded </a:t>
            </a:r>
            <a:r>
              <a:rPr lang="en-US" sz="930" dirty="0">
                <a:solidFill>
                  <a:schemeClr val="bg1"/>
                </a:solidFill>
                <a:latin typeface="Georgia" panose="02040502050405020303" pitchFamily="18" charset="0"/>
              </a:rPr>
              <a:t>carpet in bedrooms and bonus room. Beautiful Plantation shutters throughout</a:t>
            </a:r>
            <a:r>
              <a:rPr lang="en-US" sz="930" dirty="0" smtClean="0">
                <a:solidFill>
                  <a:schemeClr val="bg1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930" dirty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r>
              <a:rPr lang="en-US" sz="930" dirty="0" smtClean="0">
                <a:solidFill>
                  <a:schemeClr val="bg1"/>
                </a:solidFill>
                <a:latin typeface="Georgia" panose="02040502050405020303" pitchFamily="18" charset="0"/>
              </a:rPr>
              <a:t>The </a:t>
            </a:r>
            <a:r>
              <a:rPr lang="en-US" sz="930" dirty="0">
                <a:solidFill>
                  <a:schemeClr val="bg1"/>
                </a:solidFill>
                <a:latin typeface="Georgia" panose="02040502050405020303" pitchFamily="18" charset="0"/>
              </a:rPr>
              <a:t>gorgeous gourmet kitchen features Cambria countertops, large center Island, 42'' cherry glazed cabinets</a:t>
            </a:r>
            <a:r>
              <a:rPr lang="en-US" sz="930" dirty="0" smtClean="0">
                <a:solidFill>
                  <a:schemeClr val="bg1"/>
                </a:solidFill>
                <a:latin typeface="Georgia" panose="02040502050405020303" pitchFamily="18" charset="0"/>
              </a:rPr>
              <a:t>, glass </a:t>
            </a:r>
            <a:r>
              <a:rPr lang="en-US" sz="930" dirty="0">
                <a:solidFill>
                  <a:schemeClr val="bg1"/>
                </a:solidFill>
                <a:latin typeface="Georgia" panose="02040502050405020303" pitchFamily="18" charset="0"/>
              </a:rPr>
              <a:t>tile back splash and is sure to become the favorite family gathering place</a:t>
            </a:r>
            <a:r>
              <a:rPr lang="en-US" sz="930" dirty="0" smtClean="0">
                <a:solidFill>
                  <a:schemeClr val="bg1"/>
                </a:solidFill>
                <a:latin typeface="Georgia" panose="02040502050405020303" pitchFamily="18" charset="0"/>
              </a:rPr>
              <a:t>. All </a:t>
            </a:r>
            <a:r>
              <a:rPr lang="en-US" sz="930" dirty="0">
                <a:solidFill>
                  <a:schemeClr val="bg1"/>
                </a:solidFill>
                <a:latin typeface="Georgia" panose="02040502050405020303" pitchFamily="18" charset="0"/>
              </a:rPr>
              <a:t>upgraded kitchen Aid Stainless Steel Appliances including gas stove w/warming drawer, side-by-side refrigerator</a:t>
            </a:r>
            <a:r>
              <a:rPr lang="en-US" sz="930" dirty="0" smtClean="0">
                <a:solidFill>
                  <a:schemeClr val="bg1"/>
                </a:solidFill>
                <a:latin typeface="Georgia" panose="02040502050405020303" pitchFamily="18" charset="0"/>
              </a:rPr>
              <a:t>, built-in </a:t>
            </a:r>
            <a:r>
              <a:rPr lang="en-US" sz="930" dirty="0">
                <a:solidFill>
                  <a:schemeClr val="bg1"/>
                </a:solidFill>
                <a:latin typeface="Georgia" panose="02040502050405020303" pitchFamily="18" charset="0"/>
              </a:rPr>
              <a:t>microwave and dishwasher</a:t>
            </a:r>
            <a:r>
              <a:rPr lang="en-US" sz="930" dirty="0" smtClean="0">
                <a:solidFill>
                  <a:schemeClr val="bg1"/>
                </a:solidFill>
                <a:latin typeface="Georgia" panose="02040502050405020303" pitchFamily="18" charset="0"/>
              </a:rPr>
              <a:t>. Custom </a:t>
            </a:r>
            <a:r>
              <a:rPr lang="en-US" sz="930" dirty="0">
                <a:solidFill>
                  <a:schemeClr val="bg1"/>
                </a:solidFill>
                <a:latin typeface="Georgia" panose="02040502050405020303" pitchFamily="18" charset="0"/>
              </a:rPr>
              <a:t>built-ins with bookcases flank both sides of the black granite fireplace.</a:t>
            </a:r>
          </a:p>
          <a:p>
            <a:endParaRPr lang="en-US" sz="930" dirty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r>
              <a:rPr lang="en-US" sz="930" dirty="0">
                <a:solidFill>
                  <a:schemeClr val="bg1"/>
                </a:solidFill>
                <a:latin typeface="Georgia" panose="02040502050405020303" pitchFamily="18" charset="0"/>
              </a:rPr>
              <a:t>The first floor features a guest bedroom adjacent to a full bathroom with granite countertop and 6' shower-could be a perfect mother-in-law suite. Four bedrooms on the 2nd floor including a huge spacious master suite with large walk-in closet</a:t>
            </a:r>
            <a:r>
              <a:rPr lang="en-US" sz="930" dirty="0" smtClean="0">
                <a:solidFill>
                  <a:schemeClr val="bg1"/>
                </a:solidFill>
                <a:latin typeface="Georgia" panose="02040502050405020303" pitchFamily="18" charset="0"/>
              </a:rPr>
              <a:t>. Master </a:t>
            </a:r>
            <a:r>
              <a:rPr lang="en-US" sz="930" dirty="0">
                <a:solidFill>
                  <a:schemeClr val="bg1"/>
                </a:solidFill>
                <a:latin typeface="Georgia" panose="02040502050405020303" pitchFamily="18" charset="0"/>
              </a:rPr>
              <a:t>bath features raised granite countertops with under mount sinks, porcelain tiled shower w/custom seamless shower door and large garden tub</a:t>
            </a:r>
            <a:r>
              <a:rPr lang="en-US" sz="930" dirty="0" smtClean="0">
                <a:solidFill>
                  <a:schemeClr val="bg1"/>
                </a:solidFill>
                <a:latin typeface="Georgia" panose="02040502050405020303" pitchFamily="18" charset="0"/>
              </a:rPr>
              <a:t>. The </a:t>
            </a:r>
            <a:r>
              <a:rPr lang="en-US" sz="930" dirty="0">
                <a:solidFill>
                  <a:schemeClr val="bg1"/>
                </a:solidFill>
                <a:latin typeface="Georgia" panose="02040502050405020303" pitchFamily="18" charset="0"/>
              </a:rPr>
              <a:t>3rd floor bonus room could serve as a TV theater room</a:t>
            </a:r>
            <a:r>
              <a:rPr lang="en-US" sz="930" dirty="0" smtClean="0">
                <a:solidFill>
                  <a:schemeClr val="bg1"/>
                </a:solidFill>
                <a:latin typeface="Georgia" panose="02040502050405020303" pitchFamily="18" charset="0"/>
              </a:rPr>
              <a:t>, playroom </a:t>
            </a:r>
            <a:r>
              <a:rPr lang="en-US" sz="930" dirty="0">
                <a:solidFill>
                  <a:schemeClr val="bg1"/>
                </a:solidFill>
                <a:latin typeface="Georgia" panose="02040502050405020303" pitchFamily="18" charset="0"/>
              </a:rPr>
              <a:t>or additional guest bedroom</a:t>
            </a:r>
            <a:r>
              <a:rPr lang="en-US" sz="930" dirty="0" smtClean="0">
                <a:solidFill>
                  <a:schemeClr val="bg1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930" dirty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r>
              <a:rPr lang="en-US" sz="930" dirty="0" smtClean="0">
                <a:solidFill>
                  <a:schemeClr val="bg1"/>
                </a:solidFill>
                <a:latin typeface="Georgia" panose="02040502050405020303" pitchFamily="18" charset="0"/>
              </a:rPr>
              <a:t>Features </a:t>
            </a:r>
            <a:r>
              <a:rPr lang="en-US" sz="930" dirty="0">
                <a:solidFill>
                  <a:schemeClr val="bg1"/>
                </a:solidFill>
                <a:latin typeface="Georgia" panose="02040502050405020303" pitchFamily="18" charset="0"/>
              </a:rPr>
              <a:t>include a full bathroom</a:t>
            </a:r>
            <a:r>
              <a:rPr lang="en-US" sz="930" dirty="0" smtClean="0">
                <a:solidFill>
                  <a:schemeClr val="bg1"/>
                </a:solidFill>
                <a:latin typeface="Georgia" panose="02040502050405020303" pitchFamily="18" charset="0"/>
              </a:rPr>
              <a:t>, closet, home </a:t>
            </a:r>
            <a:r>
              <a:rPr lang="en-US" sz="930" dirty="0">
                <a:solidFill>
                  <a:schemeClr val="bg1"/>
                </a:solidFill>
                <a:latin typeface="Georgia" panose="02040502050405020303" pitchFamily="18" charset="0"/>
              </a:rPr>
              <a:t>theater speakers with surround sound system and extended storage area</a:t>
            </a:r>
            <a:r>
              <a:rPr lang="en-US" sz="930" dirty="0" smtClean="0">
                <a:solidFill>
                  <a:schemeClr val="bg1"/>
                </a:solidFill>
                <a:latin typeface="Georgia" panose="02040502050405020303" pitchFamily="18" charset="0"/>
              </a:rPr>
              <a:t>. The </a:t>
            </a:r>
            <a:r>
              <a:rPr lang="en-US" sz="930" dirty="0">
                <a:solidFill>
                  <a:schemeClr val="bg1"/>
                </a:solidFill>
                <a:latin typeface="Georgia" panose="02040502050405020303" pitchFamily="18" charset="0"/>
              </a:rPr>
              <a:t>garage has 4' extension and additional overhead storage area</a:t>
            </a:r>
            <a:r>
              <a:rPr lang="en-US" sz="930" dirty="0" smtClean="0">
                <a:solidFill>
                  <a:schemeClr val="bg1"/>
                </a:solidFill>
                <a:latin typeface="Georgia" panose="02040502050405020303" pitchFamily="18" charset="0"/>
              </a:rPr>
              <a:t>. Backyard </a:t>
            </a:r>
            <a:r>
              <a:rPr lang="en-US" sz="930" dirty="0">
                <a:solidFill>
                  <a:schemeClr val="bg1"/>
                </a:solidFill>
                <a:latin typeface="Georgia" panose="02040502050405020303" pitchFamily="18" charset="0"/>
              </a:rPr>
              <a:t>is privacy fenced and fully landscaped. Ceramic tiled front porch and back screened porch. Only 5 houses down from the community pool</a:t>
            </a:r>
            <a:r>
              <a:rPr lang="en-US" sz="930" dirty="0" smtClean="0">
                <a:solidFill>
                  <a:schemeClr val="bg1"/>
                </a:solidFill>
                <a:latin typeface="Georgia" panose="02040502050405020303" pitchFamily="18" charset="0"/>
              </a:rPr>
              <a:t>. Thank </a:t>
            </a:r>
            <a:r>
              <a:rPr lang="en-US" sz="930" dirty="0">
                <a:solidFill>
                  <a:schemeClr val="bg1"/>
                </a:solidFill>
                <a:latin typeface="Georgia" panose="02040502050405020303" pitchFamily="18" charset="0"/>
              </a:rPr>
              <a:t>you for showing this beautiful home.</a:t>
            </a:r>
            <a:endParaRPr lang="en-US" sz="93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5556" y="5704630"/>
            <a:ext cx="1713813" cy="115214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399"/>
          <a:stretch/>
        </p:blipFill>
        <p:spPr>
          <a:xfrm>
            <a:off x="-2876" y="0"/>
            <a:ext cx="5425876" cy="319087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3987" y="3273189"/>
            <a:ext cx="1709013" cy="115214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76" y="4489490"/>
            <a:ext cx="1713814" cy="115214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76" y="5704630"/>
            <a:ext cx="1713814" cy="115214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722" b="25175"/>
          <a:stretch/>
        </p:blipFill>
        <p:spPr>
          <a:xfrm>
            <a:off x="1856525" y="4489490"/>
            <a:ext cx="1711874" cy="115214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6525" y="3273189"/>
            <a:ext cx="1711874" cy="115214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3987" y="4489490"/>
            <a:ext cx="1709013" cy="115214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3987" y="5704630"/>
            <a:ext cx="1709013" cy="115214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76" y="3273189"/>
            <a:ext cx="1713814" cy="115214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8436" y="6019800"/>
            <a:ext cx="575564" cy="83820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6594819" y="6084957"/>
            <a:ext cx="194476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600" dirty="0" smtClean="0">
                <a:solidFill>
                  <a:schemeClr val="bg1"/>
                </a:solidFill>
                <a:latin typeface="Georgia" panose="02040502050405020303" pitchFamily="18" charset="0"/>
              </a:rPr>
              <a:t>Cathy Rosenblum</a:t>
            </a:r>
          </a:p>
          <a:p>
            <a:pPr algn="r"/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843-817-7869</a:t>
            </a:r>
          </a:p>
          <a:p>
            <a:pPr algn="r"/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crosenblum@comcast.net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493742" y="6324600"/>
            <a:ext cx="1021358" cy="2286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ounded Rectangle 36"/>
          <p:cNvSpPr/>
          <p:nvPr/>
        </p:nvSpPr>
        <p:spPr>
          <a:xfrm>
            <a:off x="5775821" y="6234466"/>
            <a:ext cx="457200" cy="40886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5642" y="6187617"/>
            <a:ext cx="1097558" cy="502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816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290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2919 Amberhill Way Carolina Bay - Charleston, SC 29414 MLS# 15009241 - $399,000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7</cp:revision>
  <dcterms:created xsi:type="dcterms:W3CDTF">2006-08-16T00:00:00Z</dcterms:created>
  <dcterms:modified xsi:type="dcterms:W3CDTF">2015-04-13T12:05:02Z</dcterms:modified>
</cp:coreProperties>
</file>