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253F"/>
    <a:srgbClr val="79B8FC"/>
    <a:srgbClr val="79B8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2628" y="36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58726" y="2011680"/>
            <a:ext cx="699516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165860" y="488649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170" y="894080"/>
            <a:ext cx="602361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0170" y="3678086"/>
            <a:ext cx="602361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6080" y="9411125"/>
            <a:ext cx="6477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699516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59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948271" y="2251499"/>
            <a:ext cx="3435509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8620" y="3464562"/>
            <a:ext cx="3434159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1" y="3464562"/>
            <a:ext cx="3435509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3"/>
            <a:ext cx="2557066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8621" y="2235202"/>
            <a:ext cx="2557066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0" y="894080"/>
            <a:ext cx="466344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4480" y="2686897"/>
            <a:ext cx="466344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4480" y="1711287"/>
            <a:ext cx="466344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88620" y="2346960"/>
            <a:ext cx="699516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88620" y="9411125"/>
            <a:ext cx="181356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55570" y="9411125"/>
            <a:ext cx="246126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736080" y="9411125"/>
            <a:ext cx="6477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544" y="1"/>
            <a:ext cx="5951854" cy="3962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Rectangle 20"/>
          <p:cNvSpPr/>
          <p:nvPr/>
        </p:nvSpPr>
        <p:spPr>
          <a:xfrm>
            <a:off x="0" y="8929376"/>
            <a:ext cx="7772399" cy="112902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110425"/>
            <a:ext cx="5943600" cy="3792103"/>
          </a:xfrm>
        </p:spPr>
        <p:txBody>
          <a:bodyPr anchor="ctr">
            <a:noAutofit/>
          </a:bodyPr>
          <a:lstStyle/>
          <a:p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Charming older brick ranch on a great corner lot close to the beach. Being sold AS IS with no repairs--needs some TLC. </a:t>
            </a:r>
          </a:p>
          <a:p>
            <a:endParaRPr lang="en-US" sz="18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car garage, large great room with fireplace and formal living room with fireplace, eat in kitchen and private, brick patio in the rear. </a:t>
            </a:r>
          </a:p>
          <a:p>
            <a:endParaRPr lang="en-US" sz="18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800" b="1" i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Great access to the beach.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1" y="3905793"/>
            <a:ext cx="5924548" cy="1171424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400" cap="none" dirty="0">
                <a:ln w="10541" cmpd="sng">
                  <a:noFill/>
                  <a:prstDash val="solid"/>
                </a:ln>
                <a:solidFill>
                  <a:srgbClr val="10253F"/>
                </a:solidFill>
                <a:effectLst/>
                <a:latin typeface="Century Gothic" panose="020B0502020202020204" pitchFamily="34" charset="0"/>
              </a:rPr>
              <a:t>2921 Jasper Boulevard</a:t>
            </a:r>
            <a:br>
              <a:rPr lang="en-US" sz="2400" cap="none" dirty="0">
                <a:ln w="10541" cmpd="sng">
                  <a:noFill/>
                  <a:prstDash val="solid"/>
                </a:ln>
                <a:solidFill>
                  <a:srgbClr val="10253F"/>
                </a:solidFill>
                <a:effectLst/>
                <a:latin typeface="Century Gothic" panose="020B0502020202020204" pitchFamily="34" charset="0"/>
              </a:rPr>
            </a:br>
            <a:r>
              <a:rPr lang="en-US" sz="2000" cap="none" dirty="0" err="1">
                <a:ln w="10541" cmpd="sng">
                  <a:noFill/>
                  <a:prstDash val="solid"/>
                </a:ln>
                <a:solidFill>
                  <a:srgbClr val="10253F"/>
                </a:solidFill>
                <a:effectLst/>
                <a:latin typeface="Century Gothic" panose="020B0502020202020204" pitchFamily="34" charset="0"/>
              </a:rPr>
              <a:t>Sullivans</a:t>
            </a:r>
            <a:r>
              <a:rPr lang="en-US" sz="2000" cap="none" dirty="0">
                <a:ln w="10541" cmpd="sng">
                  <a:noFill/>
                  <a:prstDash val="solid"/>
                </a:ln>
                <a:solidFill>
                  <a:srgbClr val="10253F"/>
                </a:solidFill>
                <a:effectLst/>
                <a:latin typeface="Century Gothic" panose="020B0502020202020204" pitchFamily="34" charset="0"/>
              </a:rPr>
              <a:t> Island, SC 29482</a:t>
            </a:r>
            <a:br>
              <a:rPr lang="en-US" sz="2000" cap="none" dirty="0">
                <a:ln w="10541" cmpd="sng">
                  <a:noFill/>
                  <a:prstDash val="solid"/>
                </a:ln>
                <a:solidFill>
                  <a:srgbClr val="10253F"/>
                </a:solidFill>
                <a:effectLst/>
                <a:latin typeface="Century Gothic" panose="020B0502020202020204" pitchFamily="34" charset="0"/>
              </a:rPr>
            </a:br>
            <a:r>
              <a:rPr lang="en-US" sz="2000" cap="none" dirty="0">
                <a:ln w="10541" cmpd="sng">
                  <a:noFill/>
                  <a:prstDash val="solid"/>
                </a:ln>
                <a:solidFill>
                  <a:srgbClr val="10253F"/>
                </a:solidFill>
                <a:effectLst/>
                <a:latin typeface="Century Gothic" panose="020B0502020202020204" pitchFamily="34" charset="0"/>
              </a:rPr>
              <a:t>MLS# 17018637 | $1,050,000</a:t>
            </a:r>
            <a:endParaRPr lang="en-US" sz="1400" i="1" cap="none" dirty="0">
              <a:ln w="10541" cmpd="sng">
                <a:noFill/>
                <a:prstDash val="solid"/>
              </a:ln>
              <a:solidFill>
                <a:srgbClr val="10253F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414" y="8970051"/>
            <a:ext cx="838139" cy="104767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8970668"/>
            <a:ext cx="7772399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Darlene Smith</a:t>
            </a:r>
            <a:b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Office - (843) 886-8110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Mobile - (843) 696-7824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darlenesmith@carolinaone.com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DarleneSmithTeam.com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52400" y="9038192"/>
            <a:ext cx="1524000" cy="911393"/>
            <a:chOff x="0" y="9037683"/>
            <a:chExt cx="1524000" cy="91139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491" y="9037683"/>
              <a:ext cx="665018" cy="45720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9533578"/>
              <a:ext cx="1524000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Carolina One Real Estate</a:t>
              </a:r>
            </a:p>
            <a:p>
              <a:pPr algn="ctr"/>
              <a:r>
                <a:rPr lang="en-US" sz="7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1503 Palm Blvd </a:t>
              </a:r>
              <a:r>
                <a:rPr lang="en-US" sz="7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Ste</a:t>
              </a:r>
              <a:endParaRPr lang="en-US" sz="7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US" sz="7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Isle of Palms, SC 29451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1820544" y="76200"/>
            <a:ext cx="595185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i="1" dirty="0">
                <a:solidFill>
                  <a:schemeClr val="bg1"/>
                </a:solidFill>
                <a:effectLst>
                  <a:outerShdw blurRad="50800" dist="38100" dir="5400000" algn="t" rotWithShape="0">
                    <a:schemeClr val="tx2">
                      <a:lumMod val="50000"/>
                      <a:alpha val="40000"/>
                    </a:schemeClr>
                  </a:outerShdw>
                </a:effectLst>
              </a:rPr>
              <a:t>.49 Acres close to Beach</a:t>
            </a:r>
          </a:p>
          <a:p>
            <a:pPr algn="ctr"/>
            <a:r>
              <a:rPr lang="en-US" sz="2200" b="1" i="1" dirty="0">
                <a:solidFill>
                  <a:schemeClr val="bg1"/>
                </a:solidFill>
                <a:effectLst>
                  <a:outerShdw blurRad="50800" dist="38100" dir="5400000" algn="t" rotWithShape="0">
                    <a:schemeClr val="tx2">
                      <a:lumMod val="50000"/>
                      <a:alpha val="40000"/>
                    </a:schemeClr>
                  </a:outerShdw>
                </a:effectLst>
              </a:rPr>
              <a:t>w/3bd 2ba Ranch</a:t>
            </a:r>
          </a:p>
          <a:p>
            <a:pPr algn="ctr"/>
            <a:r>
              <a:rPr lang="en-US" sz="2200" b="1" i="1" dirty="0">
                <a:solidFill>
                  <a:schemeClr val="bg1"/>
                </a:solidFill>
                <a:effectLst>
                  <a:outerShdw blurRad="50800" dist="38100" dir="5400000" algn="t" rotWithShape="0">
                    <a:schemeClr val="tx2">
                      <a:lumMod val="50000"/>
                      <a:alpha val="40000"/>
                    </a:schemeClr>
                  </a:outerShdw>
                </a:effectLst>
              </a:rPr>
              <a:t>Great Corner Lot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600" y="108046"/>
            <a:ext cx="1828800" cy="121750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"/>
            <a:ext cx="1828800" cy="12192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3161"/>
            <a:ext cx="1828800" cy="12192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7272"/>
            <a:ext cx="1828800" cy="121750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4532"/>
            <a:ext cx="1828800" cy="12158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12112"/>
            <a:ext cx="1828800" cy="12175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5266"/>
            <a:ext cx="1828800" cy="1219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9692"/>
            <a:ext cx="1828800" cy="121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446</TotalTime>
  <Words>91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Book Antiqua</vt:lpstr>
      <vt:lpstr>Century Gothic</vt:lpstr>
      <vt:lpstr>Lucida Sans</vt:lpstr>
      <vt:lpstr>Verdana</vt:lpstr>
      <vt:lpstr>Wingdings</vt:lpstr>
      <vt:lpstr>Wingdings 2</vt:lpstr>
      <vt:lpstr>Wingdings 3</vt:lpstr>
      <vt:lpstr>Apex</vt:lpstr>
      <vt:lpstr>2921 Jasper Boulevard Sullivans Island, SC 29482 MLS# 17018637 | $1,050,000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59</cp:revision>
  <dcterms:created xsi:type="dcterms:W3CDTF">2006-08-16T00:00:00Z</dcterms:created>
  <dcterms:modified xsi:type="dcterms:W3CDTF">2017-07-08T02:21:16Z</dcterms:modified>
</cp:coreProperties>
</file>