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92" y="6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46133"/>
            <a:ext cx="5486400" cy="3501813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17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15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54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7"/>
            <a:ext cx="6309360" cy="4184014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3"/>
            <a:ext cx="6309360" cy="2200274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92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7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7"/>
            <a:ext cx="6309360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2465706"/>
            <a:ext cx="3094672" cy="1208404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3674110"/>
            <a:ext cx="309467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1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6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0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4"/>
            <a:ext cx="3703320" cy="7147983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3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9913" y="1448224"/>
            <a:ext cx="3703320" cy="7147983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3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7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7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7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7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0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" y="3048600"/>
            <a:ext cx="7315200" cy="1619171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  <a:t>2921 Yachtsman Drive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  <a:t>Dunes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  <a:t>West ~ Mount Pleasant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  <a:t>MLS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  <a:t>#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  <a:t>15017954 ~ $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Trebuchet MS" panose="020B0603020202020204" pitchFamily="34" charset="0"/>
              </a:rPr>
              <a:t>700,000</a:t>
            </a:r>
            <a:endParaRPr lang="en-US" sz="1800" i="1" cap="none" dirty="0">
              <a:ln w="10541" cmpd="sng">
                <a:noFill/>
                <a:prstDash val="solid"/>
              </a:ln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" y="5732433"/>
            <a:ext cx="7315200" cy="3080080"/>
          </a:xfrm>
        </p:spPr>
        <p:txBody>
          <a:bodyPr anchor="ctr">
            <a:noAutofit/>
          </a:bodyPr>
          <a:lstStyle/>
          <a:p>
            <a:r>
              <a:rPr lang="en-US" sz="1200" dirty="0">
                <a:latin typeface="Trebuchet MS" panose="020B0603020202020204" pitchFamily="34" charset="0"/>
              </a:rPr>
              <a:t>Overlooking a serene pond, this 5 </a:t>
            </a:r>
            <a:r>
              <a:rPr lang="en-US" sz="1200" dirty="0" err="1">
                <a:latin typeface="Trebuchet MS" panose="020B0603020202020204" pitchFamily="34" charset="0"/>
              </a:rPr>
              <a:t>br</a:t>
            </a:r>
            <a:r>
              <a:rPr lang="en-US" sz="1200" dirty="0">
                <a:latin typeface="Trebuchet MS" panose="020B0603020202020204" pitchFamily="34" charset="0"/>
              </a:rPr>
              <a:t>/3.5ba home has all the luxury upgrades: beautiful hickory hardwood floors throughout the entire first floor, ceramic tile in laundry and all bathrooms, &amp; brushed </a:t>
            </a:r>
            <a:r>
              <a:rPr lang="en-US" sz="1200" dirty="0" err="1">
                <a:latin typeface="Trebuchet MS" panose="020B0603020202020204" pitchFamily="34" charset="0"/>
              </a:rPr>
              <a:t>nickle</a:t>
            </a:r>
            <a:r>
              <a:rPr lang="en-US" sz="1200" dirty="0">
                <a:latin typeface="Trebuchet MS" panose="020B0603020202020204" pitchFamily="34" charset="0"/>
              </a:rPr>
              <a:t> fixtures. From the full front porch, you enter the 2-story foyer and find a spacious open floor plan flowing from great room, to dining room to kitchen. Fabulous for entertaining! Also the great room opens to the large screened porch and grilling patio. </a:t>
            </a:r>
            <a:r>
              <a:rPr lang="en-US" sz="1200" dirty="0" smtClean="0">
                <a:latin typeface="Trebuchet MS" panose="020B0603020202020204" pitchFamily="34" charset="0"/>
              </a:rPr>
              <a:t>The </a:t>
            </a:r>
            <a:r>
              <a:rPr lang="en-US" sz="1200" dirty="0">
                <a:latin typeface="Trebuchet MS" panose="020B0603020202020204" pitchFamily="34" charset="0"/>
              </a:rPr>
              <a:t>kitchen is fantastic with granite counter tops, subway tile backsplash, stainless appliances, under-mount sink, and island w/</a:t>
            </a:r>
            <a:r>
              <a:rPr lang="en-US" sz="1200" dirty="0" err="1">
                <a:latin typeface="Trebuchet MS" panose="020B0603020202020204" pitchFamily="34" charset="0"/>
              </a:rPr>
              <a:t>jenn</a:t>
            </a:r>
            <a:r>
              <a:rPr lang="en-US" sz="1200" dirty="0">
                <a:latin typeface="Trebuchet MS" panose="020B0603020202020204" pitchFamily="34" charset="0"/>
              </a:rPr>
              <a:t>-air downdraft cooktop. The kitchen flows into the large and quite delightful morning room. There's even a breakfast bar connecting the two spaces. Again, this is great for entertaining or everyday family time. </a:t>
            </a:r>
            <a:r>
              <a:rPr lang="en-US" sz="1200" dirty="0" smtClean="0">
                <a:latin typeface="Trebuchet MS" panose="020B0603020202020204" pitchFamily="34" charset="0"/>
              </a:rPr>
              <a:t>The </a:t>
            </a:r>
            <a:r>
              <a:rPr lang="en-US" sz="1200" dirty="0">
                <a:latin typeface="Trebuchet MS" panose="020B0603020202020204" pitchFamily="34" charset="0"/>
              </a:rPr>
              <a:t>master suite is downstairs and it is spectacular! Hardwood floors, his &amp; hers walk-in closets, his &amp; hers vanities (granite), garden tub, separate shower w/seat (cultured marble) and separate water closet...Really perfect!! Upstairs you'll have 4 more wonderfully large bedrooms and 2 more full baths...and a bonus room! Oh, the possibilities!! All closets are nice and big and there's tons of </a:t>
            </a:r>
            <a:r>
              <a:rPr lang="en-US" sz="1200" dirty="0" err="1">
                <a:latin typeface="Trebuchet MS" panose="020B0603020202020204" pitchFamily="34" charset="0"/>
              </a:rPr>
              <a:t>accessable</a:t>
            </a:r>
            <a:r>
              <a:rPr lang="en-US" sz="1200" dirty="0">
                <a:latin typeface="Trebuchet MS" panose="020B0603020202020204" pitchFamily="34" charset="0"/>
              </a:rPr>
              <a:t> attic storage! </a:t>
            </a:r>
            <a:r>
              <a:rPr lang="en-US" sz="1200" dirty="0" smtClean="0">
                <a:latin typeface="Trebuchet MS" panose="020B0603020202020204" pitchFamily="34" charset="0"/>
              </a:rPr>
              <a:t>And </a:t>
            </a:r>
            <a:r>
              <a:rPr lang="en-US" sz="1200" dirty="0">
                <a:latin typeface="Trebuchet MS" panose="020B0603020202020204" pitchFamily="34" charset="0"/>
              </a:rPr>
              <a:t>location, location, location!! 15-20 min. to the beach; 20-25 min. to historic downtown Charleston; 5-10 min. to movies, dining &amp; shopping!!! Plus Dunes West has a beautiful 18-hole golf course, tennis courts, super-pool w/ waterslide, clubhouse, fitness center, community dock, boat storage, and neighborhood activities galore</a:t>
            </a:r>
            <a:r>
              <a:rPr lang="en-US" sz="1200" dirty="0" smtClean="0">
                <a:latin typeface="Trebuchet MS" panose="020B0603020202020204" pitchFamily="34" charset="0"/>
              </a:rPr>
              <a:t>!!!!</a:t>
            </a:r>
            <a:endParaRPr lang="en-US" sz="1200" dirty="0"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Bob Crawford</a:t>
            </a:r>
          </a:p>
          <a:p>
            <a:pPr algn="ctr"/>
            <a:r>
              <a:rPr lang="pt-BR" sz="1100" dirty="0" smtClean="0">
                <a:latin typeface="Trebuchet MS" panose="020B0603020202020204" pitchFamily="34" charset="0"/>
              </a:rPr>
              <a:t>ABR</a:t>
            </a:r>
            <a:r>
              <a:rPr lang="pt-BR" sz="1100" dirty="0">
                <a:latin typeface="Trebuchet MS" panose="020B0603020202020204" pitchFamily="34" charset="0"/>
              </a:rPr>
              <a:t>, EPRO, SRES, REALTOR</a:t>
            </a:r>
          </a:p>
          <a:p>
            <a:pPr algn="ctr"/>
            <a:r>
              <a:rPr lang="pt-BR" sz="1100" dirty="0">
                <a:latin typeface="Trebuchet MS" panose="020B0603020202020204" pitchFamily="34" charset="0"/>
              </a:rPr>
              <a:t>Mobile - (843) 860-8008</a:t>
            </a:r>
          </a:p>
          <a:p>
            <a:pPr algn="ctr"/>
            <a:r>
              <a:rPr lang="pt-BR" sz="1100" dirty="0">
                <a:latin typeface="Trebuchet MS" panose="020B0603020202020204" pitchFamily="34" charset="0"/>
              </a:rPr>
              <a:t>bcrawford@carolinaone.com</a:t>
            </a:r>
          </a:p>
          <a:p>
            <a:pPr algn="ctr"/>
            <a:r>
              <a:rPr lang="pt-BR" sz="1100" dirty="0">
                <a:latin typeface="Trebuchet MS" panose="020B0603020202020204" pitchFamily="34" charset="0"/>
              </a:rPr>
              <a:t>www.CharlestonGolfProperties.com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516" y="0"/>
            <a:ext cx="7315199" cy="923330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Custom Home In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Highly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Sought After</a:t>
            </a:r>
          </a:p>
          <a:p>
            <a:pPr algn="ctr"/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Gated Golf Community!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8839" y="8909980"/>
            <a:ext cx="768335" cy="104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12530" y="609600"/>
            <a:ext cx="7091171" cy="5122832"/>
            <a:chOff x="76200" y="609600"/>
            <a:chExt cx="7091171" cy="512283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3625" y="609600"/>
              <a:ext cx="3676321" cy="2417384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2601" y="1962324"/>
              <a:ext cx="1604770" cy="106466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2601" y="609600"/>
              <a:ext cx="1604770" cy="106466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1" y="609600"/>
              <a:ext cx="1604770" cy="106466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1" y="1962323"/>
              <a:ext cx="1604770" cy="106466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3315046"/>
              <a:ext cx="1604772" cy="1064662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2601" y="3315048"/>
              <a:ext cx="1604770" cy="106466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1" y="4667771"/>
              <a:ext cx="1604770" cy="106466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2601" y="4667771"/>
              <a:ext cx="1604770" cy="106466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5001" y="4667771"/>
              <a:ext cx="1604770" cy="106466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3801" y="4667771"/>
              <a:ext cx="1604770" cy="1064661"/>
            </a:xfrm>
            <a:prstGeom prst="rect">
              <a:avLst/>
            </a:prstGeom>
            <a:ln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336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Trajan Pro</vt:lpstr>
      <vt:lpstr>Trebuchet MS</vt:lpstr>
      <vt:lpstr>Office Theme</vt:lpstr>
      <vt:lpstr>2921 Yachtsman Drive Dunes West ~ Mount Pleasant MLS# 15017954 ~ $700,000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30</cp:revision>
  <dcterms:created xsi:type="dcterms:W3CDTF">2006-08-16T00:00:00Z</dcterms:created>
  <dcterms:modified xsi:type="dcterms:W3CDTF">2015-09-11T13:50:57Z</dcterms:modified>
</cp:coreProperties>
</file>