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49" d="100"/>
          <a:sy n="49" d="100"/>
        </p:scale>
        <p:origin x="2628" y="78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5"/>
            <a:ext cx="6606540" cy="215603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37927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22623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790281" y="591397"/>
            <a:ext cx="1485662" cy="1258697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0599" y="591397"/>
            <a:ext cx="4330144" cy="1258697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59506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99343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1"/>
            <a:ext cx="6606540" cy="2200274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63165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30597" y="3441277"/>
            <a:ext cx="2907903" cy="973709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368040" y="3441277"/>
            <a:ext cx="2907904" cy="973709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20755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3" y="2251499"/>
            <a:ext cx="3435509" cy="93831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3" y="3189817"/>
            <a:ext cx="3435509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11/29/2018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56039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11/29/2018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66248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11/29/2018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45622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" y="400473"/>
            <a:ext cx="2557066" cy="170434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2" y="400475"/>
            <a:ext cx="4344988" cy="858456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0" y="2104815"/>
            <a:ext cx="2557066" cy="688022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72607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0"/>
            <a:ext cx="4663440" cy="83121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7"/>
            <a:ext cx="4663440" cy="603504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6"/>
            <a:ext cx="4663440" cy="118046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78442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9"/>
            <a:ext cx="18135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11/29/2018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9"/>
            <a:ext cx="24612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9"/>
            <a:ext cx="18135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10456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jpeg"/><Relationship Id="rId10" Type="http://schemas.openxmlformats.org/officeDocument/2006/relationships/image" Target="../media/image9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tx2">
                <a:lumMod val="75000"/>
              </a:schemeClr>
            </a:gs>
            <a:gs pos="100000">
              <a:schemeClr val="bg1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6781800" y="5580792"/>
            <a:ext cx="7646346" cy="400110"/>
          </a:xfrm>
          <a:prstGeom prst="rect">
            <a:avLst/>
          </a:prstGeom>
        </p:spPr>
        <p:txBody>
          <a:bodyPr wrap="square" numCol="1">
            <a:spAutoFit/>
          </a:bodyPr>
          <a:lstStyle/>
          <a:p>
            <a:pPr algn="ctr"/>
            <a:r>
              <a:rPr lang="en-US" dirty="0">
                <a:latin typeface="Cambria" panose="02040503050406030204" pitchFamily="18" charset="0"/>
              </a:rPr>
              <a:t>Charming community with tree-lined streets!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6297" y="990600"/>
            <a:ext cx="4724400" cy="2979910"/>
          </a:xfrm>
          <a:prstGeom prst="rect">
            <a:avLst/>
          </a:prstGeom>
          <a:ln>
            <a:noFill/>
          </a:ln>
          <a:effectLst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4583" y="3203067"/>
            <a:ext cx="6147828" cy="755481"/>
          </a:xfrm>
        </p:spPr>
        <p:txBody>
          <a:bodyPr anchor="ctr">
            <a:noAutofit/>
          </a:bodyPr>
          <a:lstStyle/>
          <a:p>
            <a:r>
              <a:rPr lang="en-US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2928 </a:t>
            </a:r>
            <a:r>
              <a:rPr lang="en-US" sz="24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Thornrose</a:t>
            </a:r>
            <a:r>
              <a:rPr lang="en-US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 Lane</a:t>
            </a:r>
            <a:br>
              <a:rPr lang="en-US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</a:br>
            <a:r>
              <a:rPr lang="en-US" sz="2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Mt Pleasant | MLS# 18026359 | $390,000</a:t>
            </a:r>
            <a:endParaRPr lang="en-US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anose="02040503050406030204" pitchFamily="18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0" y="9220200"/>
            <a:ext cx="7772400" cy="846386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r>
              <a:rPr lang="pt-BR" sz="1600" b="1" dirty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</a:rPr>
              <a:t>Beth Ryan</a:t>
            </a:r>
          </a:p>
          <a:p>
            <a:r>
              <a:rPr lang="pt-BR" sz="1100" dirty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</a:rPr>
              <a:t>(843) 375-2776 - O</a:t>
            </a:r>
          </a:p>
          <a:p>
            <a:r>
              <a:rPr lang="pt-BR" sz="1100" dirty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</a:rPr>
              <a:t>(843) 214-5063 - M</a:t>
            </a:r>
          </a:p>
          <a:p>
            <a:r>
              <a:rPr lang="pt-BR" sz="1100" dirty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</a:rPr>
              <a:t>beth.ryan@cbcarolinas.com</a:t>
            </a:r>
          </a:p>
        </p:txBody>
      </p:sp>
      <p:sp>
        <p:nvSpPr>
          <p:cNvPr id="6" name="Rectangle 5"/>
          <p:cNvSpPr/>
          <p:nvPr/>
        </p:nvSpPr>
        <p:spPr>
          <a:xfrm>
            <a:off x="11029" y="9274061"/>
            <a:ext cx="7761371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050" dirty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</a:rPr>
              <a:t>Coldwell Banker Residential Brokerage</a:t>
            </a:r>
          </a:p>
          <a:p>
            <a:pPr algn="r"/>
            <a:r>
              <a:rPr lang="en-US" sz="1050" dirty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</a:rPr>
              <a:t>1127 </a:t>
            </a:r>
            <a:r>
              <a:rPr lang="en-US" sz="1050" dirty="0" err="1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</a:rPr>
              <a:t>Queensborough</a:t>
            </a:r>
            <a:r>
              <a:rPr lang="en-US" sz="1050" dirty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</a:rPr>
              <a:t> Blvd</a:t>
            </a:r>
          </a:p>
          <a:p>
            <a:pPr algn="r"/>
            <a:r>
              <a:rPr lang="en-US" sz="1050" dirty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</a:rPr>
              <a:t>Suite 103</a:t>
            </a:r>
          </a:p>
          <a:p>
            <a:pPr algn="r"/>
            <a:r>
              <a:rPr lang="en-US" sz="1050" dirty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</a:rPr>
              <a:t>Mt Pleasant, SC 29464</a:t>
            </a:r>
            <a:endParaRPr lang="en-US" sz="900" dirty="0">
              <a:solidFill>
                <a:schemeClr val="accent1">
                  <a:lumMod val="75000"/>
                </a:schemeClr>
              </a:solidFill>
              <a:latin typeface="Cambria" panose="020405030504060302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298" y="0"/>
            <a:ext cx="7772399" cy="954107"/>
          </a:xfrm>
          <a:prstGeom prst="rect">
            <a:avLst/>
          </a:prstGeom>
        </p:spPr>
        <p:txBody>
          <a:bodyPr wrap="square" anchor="t">
            <a:spAutoFit/>
          </a:bodyPr>
          <a:lstStyle/>
          <a:p>
            <a:pPr algn="ctr"/>
            <a:r>
              <a:rPr lang="en-US" sz="32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Price Reduced!</a:t>
            </a:r>
          </a:p>
          <a:p>
            <a:pPr algn="ctr"/>
            <a:r>
              <a:rPr lang="en-US" sz="2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4br/3ba for </a:t>
            </a:r>
            <a:r>
              <a:rPr lang="en-US" sz="2400" b="1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$390,000 </a:t>
            </a:r>
            <a:r>
              <a:rPr lang="en-US" sz="2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</a:rPr>
              <a:t>in Planters Pointe</a:t>
            </a:r>
            <a:endParaRPr lang="en-US" sz="1600" b="1" i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anose="02040503050406030204" pitchFamily="18" charset="0"/>
            </a:endParaRPr>
          </a:p>
        </p:txBody>
      </p:sp>
      <p:pic>
        <p:nvPicPr>
          <p:cNvPr id="19" name="Picture 1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1170" y="4116435"/>
            <a:ext cx="1765906" cy="1176452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26" name="Picture 2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23940" y="4116434"/>
            <a:ext cx="1764680" cy="1176453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1170" y="7926598"/>
            <a:ext cx="1770500" cy="1179512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324" y="7929658"/>
            <a:ext cx="1765906" cy="1176452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24158" y="7929658"/>
            <a:ext cx="1765578" cy="1177052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7" name="Picture 2" descr="http://www.charlestonvirtualhomes.com/images/logos/CB_United.png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0335" y="9338593"/>
            <a:ext cx="1076325" cy="609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82556" y="4114800"/>
            <a:ext cx="1764678" cy="1178087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25" name="Picture 24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82664" y="7929658"/>
            <a:ext cx="1765577" cy="1177051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324" y="4116434"/>
            <a:ext cx="1764680" cy="1176453"/>
          </a:xfrm>
          <a:prstGeom prst="rect">
            <a:avLst/>
          </a:prstGeom>
          <a:ln>
            <a:noFill/>
          </a:ln>
          <a:effectLst/>
        </p:spPr>
      </p:pic>
      <p:sp>
        <p:nvSpPr>
          <p:cNvPr id="9" name="Rectangle 8"/>
          <p:cNvSpPr/>
          <p:nvPr/>
        </p:nvSpPr>
        <p:spPr>
          <a:xfrm>
            <a:off x="0" y="5334000"/>
            <a:ext cx="7772400" cy="2585323"/>
          </a:xfrm>
          <a:prstGeom prst="rect">
            <a:avLst/>
          </a:prstGeom>
        </p:spPr>
        <p:txBody>
          <a:bodyPr wrap="square" numCol="2">
            <a:spAutoFit/>
          </a:bodyPr>
          <a:lstStyle/>
          <a:p>
            <a:pPr marL="342900" lvl="0" indent="-342900">
              <a:buFont typeface="Wingdings" panose="05000000000000000000" pitchFamily="2" charset="2"/>
              <a:buChar char="§"/>
            </a:pPr>
            <a:r>
              <a:rPr lang="en-US" sz="1800" dirty="0">
                <a:latin typeface="Cambria" panose="02040503050406030204" pitchFamily="18" charset="0"/>
              </a:rPr>
              <a:t>4 BR / 3 Full baths</a:t>
            </a:r>
          </a:p>
          <a:p>
            <a:pPr marL="342900" lvl="0" indent="-342900">
              <a:buFont typeface="Wingdings" panose="05000000000000000000" pitchFamily="2" charset="2"/>
              <a:buChar char="§"/>
            </a:pPr>
            <a:r>
              <a:rPr lang="en-US" sz="1800" dirty="0">
                <a:latin typeface="Cambria" panose="02040503050406030204" pitchFamily="18" charset="0"/>
              </a:rPr>
              <a:t>2,208 SF</a:t>
            </a:r>
          </a:p>
          <a:p>
            <a:pPr marL="342900" lvl="0" indent="-342900">
              <a:buFont typeface="Wingdings" panose="05000000000000000000" pitchFamily="2" charset="2"/>
              <a:buChar char="§"/>
            </a:pPr>
            <a:r>
              <a:rPr lang="en-US" sz="1800" dirty="0">
                <a:latin typeface="Cambria" panose="02040503050406030204" pitchFamily="18" charset="0"/>
              </a:rPr>
              <a:t>Master Down</a:t>
            </a:r>
          </a:p>
          <a:p>
            <a:pPr marL="342900" lvl="0" indent="-342900">
              <a:buFont typeface="Wingdings" panose="05000000000000000000" pitchFamily="2" charset="2"/>
              <a:buChar char="§"/>
            </a:pPr>
            <a:r>
              <a:rPr lang="en-US" sz="1800" dirty="0">
                <a:latin typeface="Cambria" panose="02040503050406030204" pitchFamily="18" charset="0"/>
              </a:rPr>
              <a:t>FROG with full bath</a:t>
            </a:r>
          </a:p>
          <a:p>
            <a:pPr marL="342900" lvl="0" indent="-342900">
              <a:buFont typeface="Wingdings" panose="05000000000000000000" pitchFamily="2" charset="2"/>
              <a:buChar char="§"/>
            </a:pPr>
            <a:r>
              <a:rPr lang="en-US" sz="1800" dirty="0">
                <a:latin typeface="Cambria" panose="02040503050406030204" pitchFamily="18" charset="0"/>
              </a:rPr>
              <a:t>Separate Dining Room</a:t>
            </a:r>
          </a:p>
          <a:p>
            <a:pPr marL="342900" lvl="0" indent="-342900">
              <a:buFont typeface="Wingdings" panose="05000000000000000000" pitchFamily="2" charset="2"/>
              <a:buChar char="§"/>
            </a:pPr>
            <a:r>
              <a:rPr lang="en-US" sz="1800" dirty="0">
                <a:latin typeface="Cambria" panose="02040503050406030204" pitchFamily="18" charset="0"/>
              </a:rPr>
              <a:t>Large eat in Kitchen with breakfast bar</a:t>
            </a:r>
          </a:p>
          <a:p>
            <a:pPr marL="342900" lvl="0" indent="-342900">
              <a:buFont typeface="Wingdings" panose="05000000000000000000" pitchFamily="2" charset="2"/>
              <a:buChar char="§"/>
            </a:pPr>
            <a:r>
              <a:rPr lang="en-US" sz="1800" dirty="0">
                <a:latin typeface="Cambria" panose="02040503050406030204" pitchFamily="18" charset="0"/>
              </a:rPr>
              <a:t>Separate Study with French doors</a:t>
            </a:r>
          </a:p>
          <a:p>
            <a:pPr marL="342900" lvl="0" indent="-342900">
              <a:buFont typeface="Wingdings" panose="05000000000000000000" pitchFamily="2" charset="2"/>
              <a:buChar char="§"/>
            </a:pPr>
            <a:r>
              <a:rPr lang="en-US" sz="1800" dirty="0">
                <a:latin typeface="Cambria" panose="02040503050406030204" pitchFamily="18" charset="0"/>
              </a:rPr>
              <a:t>Solid Hardwood Floors</a:t>
            </a:r>
          </a:p>
          <a:p>
            <a:pPr marL="342900" lvl="0" indent="-342900">
              <a:buFont typeface="Wingdings" panose="05000000000000000000" pitchFamily="2" charset="2"/>
              <a:buChar char="§"/>
            </a:pPr>
            <a:r>
              <a:rPr lang="en-US" sz="1800" dirty="0">
                <a:latin typeface="Cambria" panose="02040503050406030204" pitchFamily="18" charset="0"/>
              </a:rPr>
              <a:t>Neutral paint throughout</a:t>
            </a:r>
          </a:p>
          <a:p>
            <a:pPr marL="342900" lvl="0" indent="-342900">
              <a:buFont typeface="Wingdings" panose="05000000000000000000" pitchFamily="2" charset="2"/>
              <a:buChar char="§"/>
            </a:pPr>
            <a:r>
              <a:rPr lang="en-US" sz="1800" dirty="0">
                <a:latin typeface="Cambria" panose="02040503050406030204" pitchFamily="18" charset="0"/>
              </a:rPr>
              <a:t>Deck overlooking big back yard</a:t>
            </a:r>
          </a:p>
          <a:p>
            <a:pPr marL="342900" lvl="0" indent="-342900">
              <a:buFont typeface="Wingdings" panose="05000000000000000000" pitchFamily="2" charset="2"/>
              <a:buChar char="§"/>
            </a:pPr>
            <a:r>
              <a:rPr lang="en-US" sz="1800" dirty="0">
                <a:latin typeface="Cambria" panose="02040503050406030204" pitchFamily="18" charset="0"/>
              </a:rPr>
              <a:t>Quiet location/street - great for kids</a:t>
            </a:r>
          </a:p>
          <a:p>
            <a:pPr marL="342900" lvl="0" indent="-342900">
              <a:buFont typeface="Wingdings" panose="05000000000000000000" pitchFamily="2" charset="2"/>
              <a:buChar char="§"/>
            </a:pPr>
            <a:r>
              <a:rPr lang="en-US" sz="1800" dirty="0">
                <a:latin typeface="Cambria" panose="02040503050406030204" pitchFamily="18" charset="0"/>
              </a:rPr>
              <a:t>Neighborhood pool and play park</a:t>
            </a:r>
          </a:p>
          <a:p>
            <a:pPr marL="342900" lvl="0" indent="-342900">
              <a:buFont typeface="Wingdings" panose="05000000000000000000" pitchFamily="2" charset="2"/>
              <a:buChar char="§"/>
            </a:pPr>
            <a:r>
              <a:rPr lang="en-US" sz="1800" dirty="0">
                <a:latin typeface="Cambria" panose="02040503050406030204" pitchFamily="18" charset="0"/>
              </a:rPr>
              <a:t>Biking, walking, exercise trails</a:t>
            </a:r>
          </a:p>
          <a:p>
            <a:pPr marL="342900" lvl="0" indent="-342900">
              <a:buFont typeface="Wingdings" panose="05000000000000000000" pitchFamily="2" charset="2"/>
              <a:buChar char="§"/>
            </a:pPr>
            <a:r>
              <a:rPr lang="en-US" sz="1800" dirty="0">
                <a:latin typeface="Cambria" panose="02040503050406030204" pitchFamily="18" charset="0"/>
              </a:rPr>
              <a:t>Close to shopping, recreation, marina, restaurants</a:t>
            </a:r>
          </a:p>
          <a:p>
            <a:pPr marL="342900" lvl="0" indent="-342900">
              <a:buFont typeface="Wingdings" panose="05000000000000000000" pitchFamily="2" charset="2"/>
              <a:buChar char="§"/>
            </a:pPr>
            <a:r>
              <a:rPr lang="en-US" sz="1800" dirty="0">
                <a:latin typeface="Cambria" panose="02040503050406030204" pitchFamily="18" charset="0"/>
              </a:rPr>
              <a:t>Easy to show and move in ready!</a:t>
            </a:r>
          </a:p>
        </p:txBody>
      </p:sp>
    </p:spTree>
    <p:extLst>
      <p:ext uri="{BB962C8B-B14F-4D97-AF65-F5344CB8AC3E}">
        <p14:creationId xmlns:p14="http://schemas.microsoft.com/office/powerpoint/2010/main" val="32526528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675</TotalTime>
  <Words>132</Words>
  <Application>Microsoft Office PowerPoint</Application>
  <PresentationFormat>Custom</PresentationFormat>
  <Paragraphs>27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Cambria</vt:lpstr>
      <vt:lpstr>Wingdings</vt:lpstr>
      <vt:lpstr>Office Theme</vt:lpstr>
      <vt:lpstr>2928 Thornrose Lane Mt Pleasant | MLS# 18026359 | $390,000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2601 Coral Vine Ct Seaside Farms Mt Pleasant MLS# 1412872 $475,000</dc:title>
  <dc:creator>CVH360</dc:creator>
  <cp:lastModifiedBy>A. Thomas Price</cp:lastModifiedBy>
  <cp:revision>75</cp:revision>
  <dcterms:created xsi:type="dcterms:W3CDTF">2006-08-16T00:00:00Z</dcterms:created>
  <dcterms:modified xsi:type="dcterms:W3CDTF">2018-11-30T00:25:39Z</dcterms:modified>
</cp:coreProperties>
</file>