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609600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North Charleston Cottage for $250,000!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(843) 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nick@themazzilliteam.com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nickmavencharleston.com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33587"/>
            <a:ext cx="4017382" cy="272679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600" b="1" dirty="0">
                <a:latin typeface="Futura LtCn BT" panose="020B0408020204030204" pitchFamily="34" charset="0"/>
              </a:rPr>
              <a:t>2931 Baker Avenue</a:t>
            </a:r>
          </a:p>
          <a:p>
            <a:pPr algn="r"/>
            <a:endParaRPr lang="en-US" sz="2200" dirty="0">
              <a:latin typeface="Futura LtCn BT" panose="020B0408020204030204" pitchFamily="34" charset="0"/>
            </a:endParaRPr>
          </a:p>
          <a:p>
            <a:pPr algn="r"/>
            <a:r>
              <a:rPr lang="en-US" sz="2000" dirty="0" err="1">
                <a:latin typeface="Futura LtCn BT" panose="020B0408020204030204" pitchFamily="34" charset="0"/>
              </a:rPr>
              <a:t>Accabee</a:t>
            </a:r>
            <a:endParaRPr lang="en-US" sz="2000" dirty="0">
              <a:latin typeface="Futura LtCn BT" panose="020B0408020204030204" pitchFamily="34" charset="0"/>
            </a:endParaRPr>
          </a:p>
          <a:p>
            <a:pPr algn="r"/>
            <a:r>
              <a:rPr lang="en-US" sz="2000" dirty="0">
                <a:latin typeface="Futura LtCn BT" panose="020B0408020204030204" pitchFamily="34" charset="0"/>
              </a:rPr>
              <a:t>North Charleston, SC 29405</a:t>
            </a:r>
          </a:p>
          <a:p>
            <a:pPr algn="r"/>
            <a:r>
              <a:rPr lang="en-US" sz="2000" dirty="0">
                <a:latin typeface="Futura LtCn BT" panose="020B0408020204030204" pitchFamily="34" charset="0"/>
              </a:rPr>
              <a:t>MLS# 24020909</a:t>
            </a:r>
          </a:p>
          <a:p>
            <a:pPr algn="r"/>
            <a:r>
              <a:rPr lang="en-US" sz="2000" dirty="0">
                <a:latin typeface="Futura LtCn BT" panose="020B0408020204030204" pitchFamily="34" charset="0"/>
              </a:rPr>
              <a:t>$250,000</a:t>
            </a:r>
          </a:p>
          <a:p>
            <a:pPr algn="r"/>
            <a:endParaRPr lang="en-US" sz="1800" dirty="0">
              <a:latin typeface="Futura LtCn BT" panose="020B0408020204030204" pitchFamily="34" charset="0"/>
            </a:endParaRPr>
          </a:p>
          <a:p>
            <a:pPr algn="r"/>
            <a:r>
              <a:rPr lang="en-US" sz="1800" dirty="0">
                <a:latin typeface="Futura LtCn BT" panose="020B0408020204030204" pitchFamily="34" charset="0"/>
              </a:rPr>
              <a:t>3 Bed | 2 Bath | 876 sf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76200" y="4643506"/>
            <a:ext cx="8076707" cy="3109763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>
                <a:latin typeface="Futura Lt BT" panose="020B0402020204020303" pitchFamily="34" charset="0"/>
              </a:rPr>
              <a:t>Welcome home to 2931 Baker Ave, this cozy cottage in the center of North Charleston with easy access to I-26, West Ashley, Downtown, and Park Circle! </a:t>
            </a:r>
          </a:p>
          <a:p>
            <a:endParaRPr lang="en-US" sz="1600" dirty="0">
              <a:latin typeface="Futura Lt BT" panose="020B0402020204020303" pitchFamily="34" charset="0"/>
            </a:endParaRPr>
          </a:p>
          <a:p>
            <a:r>
              <a:rPr lang="en-US" sz="1600" dirty="0">
                <a:latin typeface="Futura Lt BT" panose="020B0402020204020303" pitchFamily="34" charset="0"/>
              </a:rPr>
              <a:t>This cottage was just repainted and was renovated in 2022. Features LVP flooring, stainless steel appliances, kitchen island, with 3 bedrooms and 2 full renovated bathrooms. This cottage features a fenced-in side yard with plenty of room to host events, holidays, or backyard barbecues - plus plenty of running room for your four-legged family members! </a:t>
            </a:r>
          </a:p>
          <a:p>
            <a:endParaRPr lang="en-US" sz="1600" dirty="0">
              <a:latin typeface="Futura Lt BT" panose="020B0402020204020303" pitchFamily="34" charset="0"/>
            </a:endParaRPr>
          </a:p>
          <a:p>
            <a:r>
              <a:rPr lang="en-US" sz="1600" dirty="0">
                <a:latin typeface="Futura Lt BT" panose="020B0402020204020303" pitchFamily="34" charset="0"/>
              </a:rPr>
              <a:t>Don't miss this opportunity!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" r="631"/>
          <a:stretch/>
        </p:blipFill>
        <p:spPr>
          <a:xfrm>
            <a:off x="76200" y="738917"/>
            <a:ext cx="4038600" cy="27267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691" y="7806086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7749" y="7806086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2EEDBA-EB1C-DA61-5A55-087A83C89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2219" y="7806086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C92944-53F3-8C22-8B1D-AFD29FF4DE7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19455" y="7806086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42BF7D-D55A-9604-0291-9827DC03DF8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4983" y="7806086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DDDCE-DA90-077A-1C3D-B8CB6FDBBCA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691" y="3587496"/>
            <a:ext cx="1504788" cy="10031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4BB4-2DC1-D7E8-E2BC-72FEF492074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7749" y="3587496"/>
            <a:ext cx="1505157" cy="100343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1F9E90-A451-34E9-E787-F7B25E51999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1851" y="3587496"/>
            <a:ext cx="1505157" cy="100343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D1F838-6F25-5679-435E-3AF48DF20EA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19271" y="3587496"/>
            <a:ext cx="1504788" cy="10031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332D22-35F5-5FF7-515E-DA617E98E22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4801" y="3587496"/>
            <a:ext cx="1505157" cy="100343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3D8E0AC7-6479-A702-4695-5CBBE2E0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9481"/>
            <a:ext cx="650961" cy="81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154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North Charleston Cottage for $250,000!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97</cp:revision>
  <dcterms:created xsi:type="dcterms:W3CDTF">2006-08-16T00:00:00Z</dcterms:created>
  <dcterms:modified xsi:type="dcterms:W3CDTF">2024-08-19T18:05:12Z</dcterms:modified>
</cp:coreProperties>
</file>