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172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8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1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7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8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1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4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1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8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1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2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87BD2-079C-4EE9-A540-83B3FE7E79BA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9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772400" cy="5811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5664075"/>
            <a:ext cx="7772400" cy="152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Georgia" panose="02040502050405020303" pitchFamily="18" charset="0"/>
              </a:rPr>
              <a:t>Quiet and secluded marsh lot located on a cul-de-sac on one of Seabrook's most desirable streets. Long panoramic vistas of the tidal marsh from this spectacular piece of property. Truly a special lot to build a custom home.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7089" y="9137659"/>
            <a:ext cx="1051560" cy="70104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226" y="9280907"/>
            <a:ext cx="1047750" cy="41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072918" y="9030979"/>
            <a:ext cx="230923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Georgia" panose="02040502050405020303" pitchFamily="18" charset="0"/>
              </a:rPr>
              <a:t>Amy </a:t>
            </a:r>
            <a:r>
              <a:rPr lang="en-US" altLang="en-US" sz="16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Zonarich</a:t>
            </a: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i="1" dirty="0">
                <a:solidFill>
                  <a:srgbClr val="000000"/>
                </a:solidFill>
                <a:latin typeface="Georgia" panose="02040502050405020303" pitchFamily="18" charset="0"/>
              </a:rPr>
              <a:t>Realtor</a:t>
            </a:r>
            <a:endParaRPr kumimoji="0" lang="en-US" altLang="en-US" sz="1000" b="1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Georgia" panose="02040502050405020303" pitchFamily="18" charset="0"/>
              </a:rPr>
              <a:t>(843) 534-3523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Georgia" panose="02040502050405020303" pitchFamily="18" charset="0"/>
              </a:rPr>
              <a:t>amy@amyzonarich.com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Georgia" panose="02040502050405020303" pitchFamily="18" charset="0"/>
              </a:rPr>
              <a:t>www.liveandlovecharleston.com</a:t>
            </a: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220507" y="9030979"/>
            <a:ext cx="235685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srgbClr val="000000"/>
                </a:solidFill>
                <a:latin typeface="Georgia" panose="02040502050405020303" pitchFamily="18" charset="0"/>
              </a:rPr>
              <a:t>Keller Williams Realty</a:t>
            </a:r>
            <a:br>
              <a:rPr lang="en-US" altLang="en-US" sz="1050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en-US" altLang="en-US" sz="1000" dirty="0">
                <a:solidFill>
                  <a:srgbClr val="000000"/>
                </a:solidFill>
                <a:latin typeface="Georgia" panose="02040502050405020303" pitchFamily="18" charset="0"/>
              </a:rPr>
              <a:t>Charleston West Ashley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Georgia" panose="02040502050405020303" pitchFamily="18" charset="0"/>
              </a:rPr>
              <a:t>1180 Sam </a:t>
            </a:r>
            <a:r>
              <a:rPr lang="en-US" altLang="en-US" sz="1000" dirty="0" err="1">
                <a:solidFill>
                  <a:srgbClr val="000000"/>
                </a:solidFill>
                <a:latin typeface="Georgia" panose="02040502050405020303" pitchFamily="18" charset="0"/>
              </a:rPr>
              <a:t>Rittenberg</a:t>
            </a:r>
            <a:r>
              <a:rPr lang="en-US" altLang="en-US" sz="1000" dirty="0">
                <a:solidFill>
                  <a:srgbClr val="000000"/>
                </a:solidFill>
                <a:latin typeface="Georgia" panose="02040502050405020303" pitchFamily="18" charset="0"/>
              </a:rPr>
              <a:t> Ste 105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Georgia" panose="02040502050405020303" pitchFamily="18" charset="0"/>
              </a:rPr>
              <a:t>Charleston, SC 29407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01600" y="175044"/>
            <a:ext cx="7975601" cy="475196"/>
          </a:xfrm>
          <a:prstGeom prst="rect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ln w="0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Price Reduced on Pristine </a:t>
            </a:r>
            <a:r>
              <a:rPr lang="en-US" sz="2400" i="1" dirty="0" err="1">
                <a:ln w="0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Marshfront</a:t>
            </a:r>
            <a:r>
              <a:rPr lang="en-US" sz="2400" i="1" dirty="0">
                <a:ln w="0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 Lot Near Beach!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4224698"/>
            <a:ext cx="777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2932 Deer Point Drive</a:t>
            </a:r>
          </a:p>
          <a:p>
            <a:pPr algn="ctr"/>
            <a:r>
              <a:rPr lang="en-US" sz="20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Seabrook Island, SC 29455 | MLS# 16005786 | $429,000</a:t>
            </a:r>
            <a:endParaRPr lang="en-US" dirty="0">
              <a:ln w="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6706" y="7166786"/>
            <a:ext cx="7538989" cy="1643148"/>
            <a:chOff x="124802" y="5308476"/>
            <a:chExt cx="7538989" cy="1643148"/>
          </a:xfrm>
        </p:grpSpPr>
        <p:pic>
          <p:nvPicPr>
            <p:cNvPr id="22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66081" y="5308476"/>
              <a:ext cx="2197710" cy="164314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4802" y="5308476"/>
              <a:ext cx="2197710" cy="164314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95442" y="5308476"/>
              <a:ext cx="2197710" cy="164314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-3181243" y="2894919"/>
            <a:ext cx="2496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n w="0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Buy.......Build.....Begin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-101601" y="5164027"/>
            <a:ext cx="7975601" cy="461665"/>
          </a:xfrm>
          <a:prstGeom prst="rect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ln w="0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Buy…Build…Begin…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1893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85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Georgia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22</cp:revision>
  <dcterms:created xsi:type="dcterms:W3CDTF">2016-10-21T14:02:21Z</dcterms:created>
  <dcterms:modified xsi:type="dcterms:W3CDTF">2017-04-17T17:46:20Z</dcterms:modified>
</cp:coreProperties>
</file>